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  <p:sldMasterId id="2147483839" r:id="rId3"/>
    <p:sldMasterId id="2147483873" r:id="rId4"/>
    <p:sldMasterId id="2147483885" r:id="rId5"/>
  </p:sldMasterIdLst>
  <p:notesMasterIdLst>
    <p:notesMasterId r:id="rId13"/>
  </p:notesMasterIdLst>
  <p:handoutMasterIdLst>
    <p:handoutMasterId r:id="rId14"/>
  </p:handoutMasterIdLst>
  <p:sldIdLst>
    <p:sldId id="371" r:id="rId6"/>
    <p:sldId id="376" r:id="rId7"/>
    <p:sldId id="357" r:id="rId8"/>
    <p:sldId id="375" r:id="rId9"/>
    <p:sldId id="369" r:id="rId10"/>
    <p:sldId id="365" r:id="rId11"/>
    <p:sldId id="377" r:id="rId12"/>
  </p:sldIdLst>
  <p:sldSz cx="9144000" cy="5143500" type="screen16x9"/>
  <p:notesSz cx="6834188" cy="99790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192"/>
    <a:srgbClr val="B6B7E8"/>
    <a:srgbClr val="FFCCCC"/>
    <a:srgbClr val="E6FA26"/>
    <a:srgbClr val="03971C"/>
    <a:srgbClr val="FF0000"/>
    <a:srgbClr val="C8DD05"/>
    <a:srgbClr val="90F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02" autoAdjust="0"/>
    <p:restoredTop sz="94654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C40579-337D-4AAA-825A-21C2CE0F1488}" type="doc">
      <dgm:prSet loTypeId="urn:microsoft.com/office/officeart/2005/8/layout/process4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CABC556A-52D7-4B18-8FA6-EC2110C806F6}">
      <dgm:prSet custT="1"/>
      <dgm:spPr>
        <a:solidFill>
          <a:schemeClr val="accent1">
            <a:hueOff val="0"/>
            <a:satOff val="0"/>
            <a:lumOff val="0"/>
            <a:alpha val="20000"/>
          </a:schemeClr>
        </a:solidFill>
      </dgm:spPr>
      <dgm:t>
        <a:bodyPr/>
        <a:lstStyle/>
        <a:p>
          <a:pPr rtl="0"/>
          <a:r>
            <a:rPr lang="ru-RU" sz="1800" b="1" dirty="0" smtClean="0">
              <a:solidFill>
                <a:srgbClr val="2E3192"/>
              </a:solidFill>
              <a:latin typeface="+mj-lt"/>
            </a:rPr>
            <a:t>2015 г. </a:t>
          </a:r>
          <a:r>
            <a:rPr lang="ru-RU" sz="1800" dirty="0" smtClean="0">
              <a:solidFill>
                <a:srgbClr val="2E3192"/>
              </a:solidFill>
              <a:latin typeface="+mj-lt"/>
            </a:rPr>
            <a:t>– апробация</a:t>
          </a:r>
          <a:endParaRPr lang="ru-RU" sz="1800" dirty="0">
            <a:solidFill>
              <a:srgbClr val="2E3192"/>
            </a:solidFill>
            <a:latin typeface="+mj-lt"/>
          </a:endParaRPr>
        </a:p>
      </dgm:t>
    </dgm:pt>
    <dgm:pt modelId="{639DF103-62CD-46D2-B0BF-48706AEFFF5F}" type="parTrans" cxnId="{8D93B32B-9B0B-41D0-B738-1B655276A24D}">
      <dgm:prSet/>
      <dgm:spPr/>
      <dgm:t>
        <a:bodyPr/>
        <a:lstStyle/>
        <a:p>
          <a:endParaRPr lang="ru-RU"/>
        </a:p>
      </dgm:t>
    </dgm:pt>
    <dgm:pt modelId="{806EB35F-6A80-4D67-86BB-6B09B15AF3A3}" type="sibTrans" cxnId="{8D93B32B-9B0B-41D0-B738-1B655276A24D}">
      <dgm:prSet/>
      <dgm:spPr/>
      <dgm:t>
        <a:bodyPr/>
        <a:lstStyle/>
        <a:p>
          <a:endParaRPr lang="ru-RU"/>
        </a:p>
      </dgm:t>
    </dgm:pt>
    <dgm:pt modelId="{C75CAA15-93D6-4A20-A433-753D031E0273}">
      <dgm:prSet custT="1"/>
      <dgm:spPr>
        <a:solidFill>
          <a:schemeClr val="accent1">
            <a:hueOff val="0"/>
            <a:satOff val="0"/>
            <a:lumOff val="0"/>
            <a:alpha val="20000"/>
          </a:schemeClr>
        </a:solidFill>
      </dgm:spPr>
      <dgm:t>
        <a:bodyPr/>
        <a:lstStyle/>
        <a:p>
          <a:pPr rtl="0"/>
          <a:r>
            <a:rPr lang="ru-RU" sz="1800" b="1" dirty="0" smtClean="0">
              <a:solidFill>
                <a:srgbClr val="2E3192"/>
              </a:solidFill>
              <a:latin typeface="+mj-lt"/>
            </a:rPr>
            <a:t>2016 г.</a:t>
          </a:r>
          <a:r>
            <a:rPr lang="ru-RU" sz="1800" dirty="0" smtClean="0">
              <a:solidFill>
                <a:srgbClr val="2E3192"/>
              </a:solidFill>
              <a:latin typeface="+mj-lt"/>
            </a:rPr>
            <a:t> – начальная школа</a:t>
          </a:r>
          <a:endParaRPr lang="ru-RU" sz="1800" dirty="0">
            <a:solidFill>
              <a:srgbClr val="2E3192"/>
            </a:solidFill>
            <a:latin typeface="+mj-lt"/>
          </a:endParaRPr>
        </a:p>
      </dgm:t>
    </dgm:pt>
    <dgm:pt modelId="{BFE6BE44-F2F5-46BD-B767-9D01D5605AE0}" type="parTrans" cxnId="{9087DF0A-823C-4AF8-B6B9-050E61816811}">
      <dgm:prSet/>
      <dgm:spPr/>
      <dgm:t>
        <a:bodyPr/>
        <a:lstStyle/>
        <a:p>
          <a:endParaRPr lang="ru-RU"/>
        </a:p>
      </dgm:t>
    </dgm:pt>
    <dgm:pt modelId="{C443D4F6-AD96-46AD-A570-F6FF1BB16B1D}" type="sibTrans" cxnId="{9087DF0A-823C-4AF8-B6B9-050E61816811}">
      <dgm:prSet/>
      <dgm:spPr/>
      <dgm:t>
        <a:bodyPr/>
        <a:lstStyle/>
        <a:p>
          <a:endParaRPr lang="ru-RU"/>
        </a:p>
      </dgm:t>
    </dgm:pt>
    <dgm:pt modelId="{03782F07-8686-42EE-B30B-2B9B7124C138}">
      <dgm:prSet custT="1"/>
      <dgm:spPr>
        <a:solidFill>
          <a:schemeClr val="accent1">
            <a:hueOff val="0"/>
            <a:satOff val="0"/>
            <a:lumOff val="0"/>
            <a:alpha val="20000"/>
          </a:schemeClr>
        </a:solidFill>
      </dgm:spPr>
      <dgm:t>
        <a:bodyPr/>
        <a:lstStyle/>
        <a:p>
          <a:pPr rtl="0"/>
          <a:r>
            <a:rPr lang="ru-RU" sz="1800" b="1" dirty="0" smtClean="0">
              <a:solidFill>
                <a:srgbClr val="2E3192"/>
              </a:solidFill>
              <a:latin typeface="+mj-lt"/>
            </a:rPr>
            <a:t>2017 г. </a:t>
          </a:r>
          <a:r>
            <a:rPr lang="ru-RU" sz="1800" dirty="0" smtClean="0">
              <a:solidFill>
                <a:srgbClr val="2E3192"/>
              </a:solidFill>
              <a:latin typeface="+mj-lt"/>
            </a:rPr>
            <a:t>– начальная и основная школа</a:t>
          </a:r>
          <a:endParaRPr lang="ru-RU" sz="1800" dirty="0">
            <a:solidFill>
              <a:srgbClr val="2E3192"/>
            </a:solidFill>
            <a:latin typeface="+mj-lt"/>
          </a:endParaRPr>
        </a:p>
      </dgm:t>
    </dgm:pt>
    <dgm:pt modelId="{4FA00438-0FA2-4197-B964-5FE44E096AC7}" type="parTrans" cxnId="{EA424C2B-8393-4235-B9B4-9BCA7575D4E4}">
      <dgm:prSet/>
      <dgm:spPr/>
      <dgm:t>
        <a:bodyPr/>
        <a:lstStyle/>
        <a:p>
          <a:endParaRPr lang="ru-RU"/>
        </a:p>
      </dgm:t>
    </dgm:pt>
    <dgm:pt modelId="{5A5B30C0-48B4-4764-8B7C-7F701D33150E}" type="sibTrans" cxnId="{EA424C2B-8393-4235-B9B4-9BCA7575D4E4}">
      <dgm:prSet/>
      <dgm:spPr/>
      <dgm:t>
        <a:bodyPr/>
        <a:lstStyle/>
        <a:p>
          <a:endParaRPr lang="ru-RU"/>
        </a:p>
      </dgm:t>
    </dgm:pt>
    <dgm:pt modelId="{8B7CF81C-F82E-4574-A059-92032645E116}" type="pres">
      <dgm:prSet presAssocID="{7FC40579-337D-4AAA-825A-21C2CE0F14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27467E-B8BA-45DC-AFDB-87D7FF0C349C}" type="pres">
      <dgm:prSet presAssocID="{03782F07-8686-42EE-B30B-2B9B7124C138}" presName="boxAndChildren" presStyleCnt="0"/>
      <dgm:spPr/>
    </dgm:pt>
    <dgm:pt modelId="{36D79AFF-48F1-4EAE-9FA9-046ED27D1505}" type="pres">
      <dgm:prSet presAssocID="{03782F07-8686-42EE-B30B-2B9B7124C138}" presName="parentTextBox" presStyleLbl="node1" presStyleIdx="0" presStyleCnt="3" custScaleX="69541"/>
      <dgm:spPr/>
      <dgm:t>
        <a:bodyPr/>
        <a:lstStyle/>
        <a:p>
          <a:endParaRPr lang="ru-RU"/>
        </a:p>
      </dgm:t>
    </dgm:pt>
    <dgm:pt modelId="{B68D41B0-5D9F-482A-9FA2-B51C019F1AD9}" type="pres">
      <dgm:prSet presAssocID="{C443D4F6-AD96-46AD-A570-F6FF1BB16B1D}" presName="sp" presStyleCnt="0"/>
      <dgm:spPr/>
    </dgm:pt>
    <dgm:pt modelId="{3F7843DA-556E-4FC4-9B62-55209E8C0088}" type="pres">
      <dgm:prSet presAssocID="{C75CAA15-93D6-4A20-A433-753D031E0273}" presName="arrowAndChildren" presStyleCnt="0"/>
      <dgm:spPr/>
    </dgm:pt>
    <dgm:pt modelId="{95DEE6AA-8E60-4CF1-80CD-7FF81DB11021}" type="pres">
      <dgm:prSet presAssocID="{C75CAA15-93D6-4A20-A433-753D031E0273}" presName="parentTextArrow" presStyleLbl="node1" presStyleIdx="1" presStyleCnt="3" custScaleX="69541"/>
      <dgm:spPr/>
      <dgm:t>
        <a:bodyPr/>
        <a:lstStyle/>
        <a:p>
          <a:endParaRPr lang="ru-RU"/>
        </a:p>
      </dgm:t>
    </dgm:pt>
    <dgm:pt modelId="{FC80C308-9D47-4F3A-B512-C4919C8B3389}" type="pres">
      <dgm:prSet presAssocID="{806EB35F-6A80-4D67-86BB-6B09B15AF3A3}" presName="sp" presStyleCnt="0"/>
      <dgm:spPr/>
    </dgm:pt>
    <dgm:pt modelId="{FB961BBB-DC25-4C77-81FA-09DA3971EEB0}" type="pres">
      <dgm:prSet presAssocID="{CABC556A-52D7-4B18-8FA6-EC2110C806F6}" presName="arrowAndChildren" presStyleCnt="0"/>
      <dgm:spPr/>
    </dgm:pt>
    <dgm:pt modelId="{7B87F0F3-1119-494C-ADED-80538C21F82A}" type="pres">
      <dgm:prSet presAssocID="{CABC556A-52D7-4B18-8FA6-EC2110C806F6}" presName="parentTextArrow" presStyleLbl="node1" presStyleIdx="2" presStyleCnt="3" custScaleX="69541" custLinFactNeighborX="0" custLinFactNeighborY="-4169"/>
      <dgm:spPr/>
      <dgm:t>
        <a:bodyPr/>
        <a:lstStyle/>
        <a:p>
          <a:endParaRPr lang="ru-RU"/>
        </a:p>
      </dgm:t>
    </dgm:pt>
  </dgm:ptLst>
  <dgm:cxnLst>
    <dgm:cxn modelId="{68AC9F87-0DCA-4658-BE3F-5715E12C12E9}" type="presOf" srcId="{7FC40579-337D-4AAA-825A-21C2CE0F1488}" destId="{8B7CF81C-F82E-4574-A059-92032645E116}" srcOrd="0" destOrd="0" presId="urn:microsoft.com/office/officeart/2005/8/layout/process4"/>
    <dgm:cxn modelId="{F8E12BAB-D5EA-4D33-9479-DCF0E275F84A}" type="presOf" srcId="{CABC556A-52D7-4B18-8FA6-EC2110C806F6}" destId="{7B87F0F3-1119-494C-ADED-80538C21F82A}" srcOrd="0" destOrd="0" presId="urn:microsoft.com/office/officeart/2005/8/layout/process4"/>
    <dgm:cxn modelId="{9087DF0A-823C-4AF8-B6B9-050E61816811}" srcId="{7FC40579-337D-4AAA-825A-21C2CE0F1488}" destId="{C75CAA15-93D6-4A20-A433-753D031E0273}" srcOrd="1" destOrd="0" parTransId="{BFE6BE44-F2F5-46BD-B767-9D01D5605AE0}" sibTransId="{C443D4F6-AD96-46AD-A570-F6FF1BB16B1D}"/>
    <dgm:cxn modelId="{8D93B32B-9B0B-41D0-B738-1B655276A24D}" srcId="{7FC40579-337D-4AAA-825A-21C2CE0F1488}" destId="{CABC556A-52D7-4B18-8FA6-EC2110C806F6}" srcOrd="0" destOrd="0" parTransId="{639DF103-62CD-46D2-B0BF-48706AEFFF5F}" sibTransId="{806EB35F-6A80-4D67-86BB-6B09B15AF3A3}"/>
    <dgm:cxn modelId="{EA424C2B-8393-4235-B9B4-9BCA7575D4E4}" srcId="{7FC40579-337D-4AAA-825A-21C2CE0F1488}" destId="{03782F07-8686-42EE-B30B-2B9B7124C138}" srcOrd="2" destOrd="0" parTransId="{4FA00438-0FA2-4197-B964-5FE44E096AC7}" sibTransId="{5A5B30C0-48B4-4764-8B7C-7F701D33150E}"/>
    <dgm:cxn modelId="{DEE023DE-9C65-4EB0-947C-95104CFAC867}" type="presOf" srcId="{03782F07-8686-42EE-B30B-2B9B7124C138}" destId="{36D79AFF-48F1-4EAE-9FA9-046ED27D1505}" srcOrd="0" destOrd="0" presId="urn:microsoft.com/office/officeart/2005/8/layout/process4"/>
    <dgm:cxn modelId="{1750D519-BC35-455B-9203-9D5920048C4C}" type="presOf" srcId="{C75CAA15-93D6-4A20-A433-753D031E0273}" destId="{95DEE6AA-8E60-4CF1-80CD-7FF81DB11021}" srcOrd="0" destOrd="0" presId="urn:microsoft.com/office/officeart/2005/8/layout/process4"/>
    <dgm:cxn modelId="{B0FEBAB3-BDCB-4644-A831-457404E00B84}" type="presParOf" srcId="{8B7CF81C-F82E-4574-A059-92032645E116}" destId="{E627467E-B8BA-45DC-AFDB-87D7FF0C349C}" srcOrd="0" destOrd="0" presId="urn:microsoft.com/office/officeart/2005/8/layout/process4"/>
    <dgm:cxn modelId="{BFD37D89-D360-4B70-90B4-824B4EFCF0E2}" type="presParOf" srcId="{E627467E-B8BA-45DC-AFDB-87D7FF0C349C}" destId="{36D79AFF-48F1-4EAE-9FA9-046ED27D1505}" srcOrd="0" destOrd="0" presId="urn:microsoft.com/office/officeart/2005/8/layout/process4"/>
    <dgm:cxn modelId="{2897BFFC-98D2-4788-8F61-83210993BBFB}" type="presParOf" srcId="{8B7CF81C-F82E-4574-A059-92032645E116}" destId="{B68D41B0-5D9F-482A-9FA2-B51C019F1AD9}" srcOrd="1" destOrd="0" presId="urn:microsoft.com/office/officeart/2005/8/layout/process4"/>
    <dgm:cxn modelId="{1DBA7EA4-A3DA-4690-9F32-90C642E1AA05}" type="presParOf" srcId="{8B7CF81C-F82E-4574-A059-92032645E116}" destId="{3F7843DA-556E-4FC4-9B62-55209E8C0088}" srcOrd="2" destOrd="0" presId="urn:microsoft.com/office/officeart/2005/8/layout/process4"/>
    <dgm:cxn modelId="{8A2614D9-03AE-453F-AF95-A34A92D91807}" type="presParOf" srcId="{3F7843DA-556E-4FC4-9B62-55209E8C0088}" destId="{95DEE6AA-8E60-4CF1-80CD-7FF81DB11021}" srcOrd="0" destOrd="0" presId="urn:microsoft.com/office/officeart/2005/8/layout/process4"/>
    <dgm:cxn modelId="{D7D2351A-728F-4538-A479-063FDE818009}" type="presParOf" srcId="{8B7CF81C-F82E-4574-A059-92032645E116}" destId="{FC80C308-9D47-4F3A-B512-C4919C8B3389}" srcOrd="3" destOrd="0" presId="urn:microsoft.com/office/officeart/2005/8/layout/process4"/>
    <dgm:cxn modelId="{CDB268EA-1216-4D32-B4EC-3C72D461EDD0}" type="presParOf" srcId="{8B7CF81C-F82E-4574-A059-92032645E116}" destId="{FB961BBB-DC25-4C77-81FA-09DA3971EEB0}" srcOrd="4" destOrd="0" presId="urn:microsoft.com/office/officeart/2005/8/layout/process4"/>
    <dgm:cxn modelId="{C3B21606-60C6-4F62-9828-098FCC9C97AE}" type="presParOf" srcId="{FB961BBB-DC25-4C77-81FA-09DA3971EEB0}" destId="{7B87F0F3-1119-494C-ADED-80538C21F82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5AEA61-6919-4E61-8D9E-55A06A9742C9}" type="doc">
      <dgm:prSet loTypeId="urn:microsoft.com/office/officeart/2005/8/layout/lProcess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5A34C2C-C322-4604-8A2B-5742C0D6046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b="1" kern="1200" dirty="0" smtClean="0">
              <a:solidFill>
                <a:srgbClr val="2E3192"/>
              </a:solidFill>
              <a:latin typeface="Cambria" pitchFamily="18" charset="0"/>
              <a:ea typeface="+mn-ea"/>
              <a:cs typeface="+mn-cs"/>
            </a:rPr>
            <a:t>Основные принципы</a:t>
          </a:r>
          <a:endParaRPr lang="ru-RU" sz="1800" b="1" kern="1200" dirty="0">
            <a:solidFill>
              <a:srgbClr val="2E3192"/>
            </a:solidFill>
            <a:latin typeface="Cambria" pitchFamily="18" charset="0"/>
            <a:ea typeface="+mn-ea"/>
            <a:cs typeface="+mn-cs"/>
          </a:endParaRPr>
        </a:p>
      </dgm:t>
    </dgm:pt>
    <dgm:pt modelId="{18449CF7-0C22-4BE0-AA3B-674C3D7C5D12}" type="parTrans" cxnId="{04A2725F-962C-4038-8871-DD0674597B31}">
      <dgm:prSet/>
      <dgm:spPr/>
      <dgm:t>
        <a:bodyPr/>
        <a:lstStyle/>
        <a:p>
          <a:endParaRPr lang="ru-RU"/>
        </a:p>
      </dgm:t>
    </dgm:pt>
    <dgm:pt modelId="{D705457F-050F-40E2-99B4-93516D5F0E4B}" type="sibTrans" cxnId="{04A2725F-962C-4038-8871-DD0674597B31}">
      <dgm:prSet/>
      <dgm:spPr/>
      <dgm:t>
        <a:bodyPr/>
        <a:lstStyle/>
        <a:p>
          <a:endParaRPr lang="ru-RU"/>
        </a:p>
      </dgm:t>
    </dgm:pt>
    <dgm:pt modelId="{3BE1DDF5-1B0F-4B14-B5A7-D2B093AAF7A2}">
      <dgm:prSet custT="1"/>
      <dgm:spPr/>
      <dgm:t>
        <a:bodyPr/>
        <a:lstStyle/>
        <a:p>
          <a:pPr rtl="0"/>
          <a:r>
            <a:rPr lang="ru-RU" sz="1600" b="1" dirty="0" smtClean="0">
              <a:latin typeface="+mj-lt"/>
            </a:rPr>
            <a:t>Банки заданий</a:t>
          </a:r>
          <a:endParaRPr lang="ru-RU" sz="1600" b="1" dirty="0">
            <a:latin typeface="+mj-lt"/>
          </a:endParaRPr>
        </a:p>
      </dgm:t>
    </dgm:pt>
    <dgm:pt modelId="{1D44BD77-F22F-43E1-A1FA-0C25D9F2D572}" type="parTrans" cxnId="{90FC6B2D-4CBD-4680-9ED1-9B533F5D5857}">
      <dgm:prSet/>
      <dgm:spPr/>
      <dgm:t>
        <a:bodyPr/>
        <a:lstStyle/>
        <a:p>
          <a:endParaRPr lang="ru-RU"/>
        </a:p>
      </dgm:t>
    </dgm:pt>
    <dgm:pt modelId="{A3428110-1C81-4F9F-9223-4EF09FE4D94B}" type="sibTrans" cxnId="{90FC6B2D-4CBD-4680-9ED1-9B533F5D5857}">
      <dgm:prSet/>
      <dgm:spPr/>
      <dgm:t>
        <a:bodyPr/>
        <a:lstStyle/>
        <a:p>
          <a:endParaRPr lang="ru-RU"/>
        </a:p>
      </dgm:t>
    </dgm:pt>
    <dgm:pt modelId="{0F1FF8DA-F7D2-435D-B26E-C35745856978}">
      <dgm:prSet custT="1"/>
      <dgm:spPr/>
      <dgm:t>
        <a:bodyPr/>
        <a:lstStyle/>
        <a:p>
          <a:r>
            <a:rPr lang="ru-RU" sz="1600" b="1" dirty="0" smtClean="0">
              <a:latin typeface="+mj-lt"/>
            </a:rPr>
            <a:t>Единая система оценивания</a:t>
          </a:r>
          <a:endParaRPr lang="ru-RU" sz="1600" b="1" dirty="0">
            <a:latin typeface="+mj-lt"/>
          </a:endParaRPr>
        </a:p>
      </dgm:t>
    </dgm:pt>
    <dgm:pt modelId="{B41CD401-2506-48F1-B345-92A34777A690}" type="parTrans" cxnId="{F13F56E7-5092-41F3-9455-2D56E4B660E6}">
      <dgm:prSet/>
      <dgm:spPr/>
      <dgm:t>
        <a:bodyPr/>
        <a:lstStyle/>
        <a:p>
          <a:endParaRPr lang="ru-RU"/>
        </a:p>
      </dgm:t>
    </dgm:pt>
    <dgm:pt modelId="{7F555637-343C-4729-A659-E36BCAA79D74}" type="sibTrans" cxnId="{F13F56E7-5092-41F3-9455-2D56E4B660E6}">
      <dgm:prSet/>
      <dgm:spPr/>
      <dgm:t>
        <a:bodyPr/>
        <a:lstStyle/>
        <a:p>
          <a:endParaRPr lang="ru-RU"/>
        </a:p>
      </dgm:t>
    </dgm:pt>
    <dgm:pt modelId="{C8C434C1-3C3F-4227-834C-650EC8A9A9BD}">
      <dgm:prSet custT="1"/>
      <dgm:spPr/>
      <dgm:t>
        <a:bodyPr/>
        <a:lstStyle/>
        <a:p>
          <a:r>
            <a:rPr lang="ru-RU" sz="1800" b="1" dirty="0" smtClean="0">
              <a:latin typeface="+mj-lt"/>
            </a:rPr>
            <a:t>Единый день проведения</a:t>
          </a:r>
          <a:endParaRPr lang="ru-RU" sz="1800" b="1" dirty="0">
            <a:latin typeface="+mj-lt"/>
          </a:endParaRPr>
        </a:p>
      </dgm:t>
    </dgm:pt>
    <dgm:pt modelId="{D003A672-1A0F-40B9-B3B0-2AD730E349AC}" type="parTrans" cxnId="{2AA4AC6D-D37A-4D2B-AC39-D981227E8BE3}">
      <dgm:prSet/>
      <dgm:spPr/>
      <dgm:t>
        <a:bodyPr/>
        <a:lstStyle/>
        <a:p>
          <a:endParaRPr lang="ru-RU"/>
        </a:p>
      </dgm:t>
    </dgm:pt>
    <dgm:pt modelId="{E6AA32DF-51D9-431F-BF24-D49B442CA7D3}" type="sibTrans" cxnId="{2AA4AC6D-D37A-4D2B-AC39-D981227E8BE3}">
      <dgm:prSet/>
      <dgm:spPr/>
      <dgm:t>
        <a:bodyPr/>
        <a:lstStyle/>
        <a:p>
          <a:endParaRPr lang="ru-RU"/>
        </a:p>
      </dgm:t>
    </dgm:pt>
    <dgm:pt modelId="{2652D451-2B91-4414-A333-F9576F4C032D}">
      <dgm:prSet custT="1"/>
      <dgm:spPr/>
      <dgm:t>
        <a:bodyPr/>
        <a:lstStyle/>
        <a:p>
          <a:r>
            <a:rPr lang="ru-RU" sz="1800" b="1" dirty="0" smtClean="0">
              <a:latin typeface="+mj-lt"/>
            </a:rPr>
            <a:t>Не ЕГЭ!</a:t>
          </a:r>
          <a:endParaRPr lang="ru-RU" sz="1800" b="1" dirty="0">
            <a:latin typeface="+mj-lt"/>
          </a:endParaRPr>
        </a:p>
      </dgm:t>
    </dgm:pt>
    <dgm:pt modelId="{85E3DB4E-4357-40CB-95B2-61635952E13C}" type="parTrans" cxnId="{30578488-9AFB-4020-99E2-4B67A8BB237B}">
      <dgm:prSet/>
      <dgm:spPr/>
      <dgm:t>
        <a:bodyPr/>
        <a:lstStyle/>
        <a:p>
          <a:endParaRPr lang="ru-RU"/>
        </a:p>
      </dgm:t>
    </dgm:pt>
    <dgm:pt modelId="{801BF977-9CB1-48DA-83D7-AE7997F39C73}" type="sibTrans" cxnId="{30578488-9AFB-4020-99E2-4B67A8BB237B}">
      <dgm:prSet/>
      <dgm:spPr/>
      <dgm:t>
        <a:bodyPr/>
        <a:lstStyle/>
        <a:p>
          <a:endParaRPr lang="ru-RU"/>
        </a:p>
      </dgm:t>
    </dgm:pt>
    <dgm:pt modelId="{0DE766DC-A3F9-4C9C-B772-7A1EB05D0B6D}">
      <dgm:prSet custT="1"/>
      <dgm:spPr/>
      <dgm:t>
        <a:bodyPr/>
        <a:lstStyle/>
        <a:p>
          <a:r>
            <a:rPr lang="ru-RU" sz="1600" b="1" dirty="0" smtClean="0">
              <a:latin typeface="+mj-lt"/>
            </a:rPr>
            <a:t>Варианты по часовым зонам</a:t>
          </a:r>
          <a:endParaRPr lang="ru-RU" sz="1600" b="1" dirty="0">
            <a:latin typeface="+mj-lt"/>
          </a:endParaRPr>
        </a:p>
      </dgm:t>
    </dgm:pt>
    <dgm:pt modelId="{0C5B86A0-2FD5-4030-94BE-2117777F0665}" type="parTrans" cxnId="{E0A68BEC-ED9B-4A16-90C1-A8D3AF52647B}">
      <dgm:prSet/>
      <dgm:spPr/>
      <dgm:t>
        <a:bodyPr/>
        <a:lstStyle/>
        <a:p>
          <a:endParaRPr lang="ru-RU"/>
        </a:p>
      </dgm:t>
    </dgm:pt>
    <dgm:pt modelId="{612F0C1D-B4F7-44AE-BC02-666B3E6FA6DA}" type="sibTrans" cxnId="{E0A68BEC-ED9B-4A16-90C1-A8D3AF52647B}">
      <dgm:prSet/>
      <dgm:spPr/>
      <dgm:t>
        <a:bodyPr/>
        <a:lstStyle/>
        <a:p>
          <a:endParaRPr lang="ru-RU"/>
        </a:p>
      </dgm:t>
    </dgm:pt>
    <dgm:pt modelId="{6ABFDC9C-C900-4FFA-BFD8-C092F7EB6E0C}" type="pres">
      <dgm:prSet presAssocID="{C75AEA61-6919-4E61-8D9E-55A06A9742C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0631E1-284C-400C-BE3C-26B27B4D85E1}" type="pres">
      <dgm:prSet presAssocID="{85A34C2C-C322-4604-8A2B-5742C0D60468}" presName="compNode" presStyleCnt="0"/>
      <dgm:spPr/>
      <dgm:t>
        <a:bodyPr/>
        <a:lstStyle/>
        <a:p>
          <a:endParaRPr lang="ru-RU"/>
        </a:p>
      </dgm:t>
    </dgm:pt>
    <dgm:pt modelId="{CA8D7536-572E-4CB9-9603-2CAE59EB5048}" type="pres">
      <dgm:prSet presAssocID="{85A34C2C-C322-4604-8A2B-5742C0D60468}" presName="aNode" presStyleLbl="bgShp" presStyleIdx="0" presStyleCnt="1" custScaleX="100000" custScaleY="90909" custLinFactNeighborX="78616" custLinFactNeighborY="-1420"/>
      <dgm:spPr/>
      <dgm:t>
        <a:bodyPr/>
        <a:lstStyle/>
        <a:p>
          <a:endParaRPr lang="ru-RU"/>
        </a:p>
      </dgm:t>
    </dgm:pt>
    <dgm:pt modelId="{51DD15D7-1F06-4FEE-A2CF-C590174B8457}" type="pres">
      <dgm:prSet presAssocID="{85A34C2C-C322-4604-8A2B-5742C0D60468}" presName="textNode" presStyleLbl="bgShp" presStyleIdx="0" presStyleCnt="1"/>
      <dgm:spPr/>
      <dgm:t>
        <a:bodyPr/>
        <a:lstStyle/>
        <a:p>
          <a:endParaRPr lang="ru-RU"/>
        </a:p>
      </dgm:t>
    </dgm:pt>
    <dgm:pt modelId="{0F6C78EA-28E7-4B14-A323-9AFD8B3628AA}" type="pres">
      <dgm:prSet presAssocID="{85A34C2C-C322-4604-8A2B-5742C0D60468}" presName="compChildNode" presStyleCnt="0"/>
      <dgm:spPr/>
      <dgm:t>
        <a:bodyPr/>
        <a:lstStyle/>
        <a:p>
          <a:endParaRPr lang="ru-RU"/>
        </a:p>
      </dgm:t>
    </dgm:pt>
    <dgm:pt modelId="{4AC4A179-2A5A-4D68-82BA-6AEEFC8AFA08}" type="pres">
      <dgm:prSet presAssocID="{85A34C2C-C322-4604-8A2B-5742C0D60468}" presName="theInnerList" presStyleCnt="0"/>
      <dgm:spPr/>
      <dgm:t>
        <a:bodyPr/>
        <a:lstStyle/>
        <a:p>
          <a:endParaRPr lang="ru-RU"/>
        </a:p>
      </dgm:t>
    </dgm:pt>
    <dgm:pt modelId="{D068A6F5-C9CC-4BD1-AD55-FF8D24AF0099}" type="pres">
      <dgm:prSet presAssocID="{2652D451-2B91-4414-A333-F9576F4C032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E0164-3A81-46E2-B749-E06503AB65D5}" type="pres">
      <dgm:prSet presAssocID="{2652D451-2B91-4414-A333-F9576F4C032D}" presName="aSpace2" presStyleCnt="0"/>
      <dgm:spPr/>
      <dgm:t>
        <a:bodyPr/>
        <a:lstStyle/>
        <a:p>
          <a:endParaRPr lang="ru-RU"/>
        </a:p>
      </dgm:t>
    </dgm:pt>
    <dgm:pt modelId="{0C405BB9-D573-44CC-8F53-B9C490F44AE6}" type="pres">
      <dgm:prSet presAssocID="{3BE1DDF5-1B0F-4B14-B5A7-D2B093AAF7A2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63AFE-17C6-4AD2-9460-71000827EA70}" type="pres">
      <dgm:prSet presAssocID="{3BE1DDF5-1B0F-4B14-B5A7-D2B093AAF7A2}" presName="aSpace2" presStyleCnt="0"/>
      <dgm:spPr/>
      <dgm:t>
        <a:bodyPr/>
        <a:lstStyle/>
        <a:p>
          <a:endParaRPr lang="ru-RU"/>
        </a:p>
      </dgm:t>
    </dgm:pt>
    <dgm:pt modelId="{BC0C284C-C8B2-4DF9-9595-49025E9E75C2}" type="pres">
      <dgm:prSet presAssocID="{0F1FF8DA-F7D2-435D-B26E-C35745856978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682AA-2228-4164-883F-01460588E82A}" type="pres">
      <dgm:prSet presAssocID="{0F1FF8DA-F7D2-435D-B26E-C35745856978}" presName="aSpace2" presStyleCnt="0"/>
      <dgm:spPr/>
      <dgm:t>
        <a:bodyPr/>
        <a:lstStyle/>
        <a:p>
          <a:endParaRPr lang="ru-RU"/>
        </a:p>
      </dgm:t>
    </dgm:pt>
    <dgm:pt modelId="{C469C017-AA2F-4988-8549-5B1DBFB47687}" type="pres">
      <dgm:prSet presAssocID="{0DE766DC-A3F9-4C9C-B772-7A1EB05D0B6D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0173A-BBD4-434B-B89F-FBE2E20C5C9E}" type="pres">
      <dgm:prSet presAssocID="{0DE766DC-A3F9-4C9C-B772-7A1EB05D0B6D}" presName="aSpace2" presStyleCnt="0"/>
      <dgm:spPr/>
      <dgm:t>
        <a:bodyPr/>
        <a:lstStyle/>
        <a:p>
          <a:endParaRPr lang="ru-RU"/>
        </a:p>
      </dgm:t>
    </dgm:pt>
    <dgm:pt modelId="{FD2DDAE3-4100-44C7-B577-8214A159E70E}" type="pres">
      <dgm:prSet presAssocID="{C8C434C1-3C3F-4227-834C-650EC8A9A9BD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578488-9AFB-4020-99E2-4B67A8BB237B}" srcId="{85A34C2C-C322-4604-8A2B-5742C0D60468}" destId="{2652D451-2B91-4414-A333-F9576F4C032D}" srcOrd="0" destOrd="0" parTransId="{85E3DB4E-4357-40CB-95B2-61635952E13C}" sibTransId="{801BF977-9CB1-48DA-83D7-AE7997F39C73}"/>
    <dgm:cxn modelId="{7537E138-BC04-47A8-BA38-0753BEE9C33A}" type="presOf" srcId="{C8C434C1-3C3F-4227-834C-650EC8A9A9BD}" destId="{FD2DDAE3-4100-44C7-B577-8214A159E70E}" srcOrd="0" destOrd="0" presId="urn:microsoft.com/office/officeart/2005/8/layout/lProcess2"/>
    <dgm:cxn modelId="{04A2725F-962C-4038-8871-DD0674597B31}" srcId="{C75AEA61-6919-4E61-8D9E-55A06A9742C9}" destId="{85A34C2C-C322-4604-8A2B-5742C0D60468}" srcOrd="0" destOrd="0" parTransId="{18449CF7-0C22-4BE0-AA3B-674C3D7C5D12}" sibTransId="{D705457F-050F-40E2-99B4-93516D5F0E4B}"/>
    <dgm:cxn modelId="{271332DC-8749-48C6-80F3-C94781715177}" type="presOf" srcId="{0F1FF8DA-F7D2-435D-B26E-C35745856978}" destId="{BC0C284C-C8B2-4DF9-9595-49025E9E75C2}" srcOrd="0" destOrd="0" presId="urn:microsoft.com/office/officeart/2005/8/layout/lProcess2"/>
    <dgm:cxn modelId="{C9704B4D-D98D-4808-A04B-17A998A559DC}" type="presOf" srcId="{85A34C2C-C322-4604-8A2B-5742C0D60468}" destId="{CA8D7536-572E-4CB9-9603-2CAE59EB5048}" srcOrd="0" destOrd="0" presId="urn:microsoft.com/office/officeart/2005/8/layout/lProcess2"/>
    <dgm:cxn modelId="{D6F8FC7A-03C9-40BB-BF42-924D93527AC2}" type="presOf" srcId="{85A34C2C-C322-4604-8A2B-5742C0D60468}" destId="{51DD15D7-1F06-4FEE-A2CF-C590174B8457}" srcOrd="1" destOrd="0" presId="urn:microsoft.com/office/officeart/2005/8/layout/lProcess2"/>
    <dgm:cxn modelId="{F13F56E7-5092-41F3-9455-2D56E4B660E6}" srcId="{85A34C2C-C322-4604-8A2B-5742C0D60468}" destId="{0F1FF8DA-F7D2-435D-B26E-C35745856978}" srcOrd="2" destOrd="0" parTransId="{B41CD401-2506-48F1-B345-92A34777A690}" sibTransId="{7F555637-343C-4729-A659-E36BCAA79D74}"/>
    <dgm:cxn modelId="{156F3C00-463A-4FA1-BA65-05978FC86480}" type="presOf" srcId="{2652D451-2B91-4414-A333-F9576F4C032D}" destId="{D068A6F5-C9CC-4BD1-AD55-FF8D24AF0099}" srcOrd="0" destOrd="0" presId="urn:microsoft.com/office/officeart/2005/8/layout/lProcess2"/>
    <dgm:cxn modelId="{90FC6B2D-4CBD-4680-9ED1-9B533F5D5857}" srcId="{85A34C2C-C322-4604-8A2B-5742C0D60468}" destId="{3BE1DDF5-1B0F-4B14-B5A7-D2B093AAF7A2}" srcOrd="1" destOrd="0" parTransId="{1D44BD77-F22F-43E1-A1FA-0C25D9F2D572}" sibTransId="{A3428110-1C81-4F9F-9223-4EF09FE4D94B}"/>
    <dgm:cxn modelId="{C8A2A646-CEF5-451B-9AAB-C2E85F6FE38E}" type="presOf" srcId="{3BE1DDF5-1B0F-4B14-B5A7-D2B093AAF7A2}" destId="{0C405BB9-D573-44CC-8F53-B9C490F44AE6}" srcOrd="0" destOrd="0" presId="urn:microsoft.com/office/officeart/2005/8/layout/lProcess2"/>
    <dgm:cxn modelId="{E0A68BEC-ED9B-4A16-90C1-A8D3AF52647B}" srcId="{85A34C2C-C322-4604-8A2B-5742C0D60468}" destId="{0DE766DC-A3F9-4C9C-B772-7A1EB05D0B6D}" srcOrd="3" destOrd="0" parTransId="{0C5B86A0-2FD5-4030-94BE-2117777F0665}" sibTransId="{612F0C1D-B4F7-44AE-BC02-666B3E6FA6DA}"/>
    <dgm:cxn modelId="{0A01E86C-13A7-4B5B-9FB5-E50F0FCF8C48}" type="presOf" srcId="{0DE766DC-A3F9-4C9C-B772-7A1EB05D0B6D}" destId="{C469C017-AA2F-4988-8549-5B1DBFB47687}" srcOrd="0" destOrd="0" presId="urn:microsoft.com/office/officeart/2005/8/layout/lProcess2"/>
    <dgm:cxn modelId="{E6E3AA99-6110-4463-B336-46C79F9AFF89}" type="presOf" srcId="{C75AEA61-6919-4E61-8D9E-55A06A9742C9}" destId="{6ABFDC9C-C900-4FFA-BFD8-C092F7EB6E0C}" srcOrd="0" destOrd="0" presId="urn:microsoft.com/office/officeart/2005/8/layout/lProcess2"/>
    <dgm:cxn modelId="{2AA4AC6D-D37A-4D2B-AC39-D981227E8BE3}" srcId="{85A34C2C-C322-4604-8A2B-5742C0D60468}" destId="{C8C434C1-3C3F-4227-834C-650EC8A9A9BD}" srcOrd="4" destOrd="0" parTransId="{D003A672-1A0F-40B9-B3B0-2AD730E349AC}" sibTransId="{E6AA32DF-51D9-431F-BF24-D49B442CA7D3}"/>
    <dgm:cxn modelId="{6E9BB8FE-714F-4E41-A0A2-BACF9D8D6456}" type="presParOf" srcId="{6ABFDC9C-C900-4FFA-BFD8-C092F7EB6E0C}" destId="{1D0631E1-284C-400C-BE3C-26B27B4D85E1}" srcOrd="0" destOrd="0" presId="urn:microsoft.com/office/officeart/2005/8/layout/lProcess2"/>
    <dgm:cxn modelId="{99070169-66EA-4272-8A93-8D72A8F3C667}" type="presParOf" srcId="{1D0631E1-284C-400C-BE3C-26B27B4D85E1}" destId="{CA8D7536-572E-4CB9-9603-2CAE59EB5048}" srcOrd="0" destOrd="0" presId="urn:microsoft.com/office/officeart/2005/8/layout/lProcess2"/>
    <dgm:cxn modelId="{CBDB00DF-9398-49A4-BD90-3174F069F298}" type="presParOf" srcId="{1D0631E1-284C-400C-BE3C-26B27B4D85E1}" destId="{51DD15D7-1F06-4FEE-A2CF-C590174B8457}" srcOrd="1" destOrd="0" presId="urn:microsoft.com/office/officeart/2005/8/layout/lProcess2"/>
    <dgm:cxn modelId="{F4105C2C-370E-478A-89DA-479D14E65AB3}" type="presParOf" srcId="{1D0631E1-284C-400C-BE3C-26B27B4D85E1}" destId="{0F6C78EA-28E7-4B14-A323-9AFD8B3628AA}" srcOrd="2" destOrd="0" presId="urn:microsoft.com/office/officeart/2005/8/layout/lProcess2"/>
    <dgm:cxn modelId="{4485F94A-611D-4805-8538-4BC373BFE9D0}" type="presParOf" srcId="{0F6C78EA-28E7-4B14-A323-9AFD8B3628AA}" destId="{4AC4A179-2A5A-4D68-82BA-6AEEFC8AFA08}" srcOrd="0" destOrd="0" presId="urn:microsoft.com/office/officeart/2005/8/layout/lProcess2"/>
    <dgm:cxn modelId="{BC13C9FD-D749-448F-A8B2-86E20956262C}" type="presParOf" srcId="{4AC4A179-2A5A-4D68-82BA-6AEEFC8AFA08}" destId="{D068A6F5-C9CC-4BD1-AD55-FF8D24AF0099}" srcOrd="0" destOrd="0" presId="urn:microsoft.com/office/officeart/2005/8/layout/lProcess2"/>
    <dgm:cxn modelId="{284FE037-6672-42F6-B569-33B57E776B6A}" type="presParOf" srcId="{4AC4A179-2A5A-4D68-82BA-6AEEFC8AFA08}" destId="{613E0164-3A81-46E2-B749-E06503AB65D5}" srcOrd="1" destOrd="0" presId="urn:microsoft.com/office/officeart/2005/8/layout/lProcess2"/>
    <dgm:cxn modelId="{732AF332-683A-4E08-9422-1AE09C72908F}" type="presParOf" srcId="{4AC4A179-2A5A-4D68-82BA-6AEEFC8AFA08}" destId="{0C405BB9-D573-44CC-8F53-B9C490F44AE6}" srcOrd="2" destOrd="0" presId="urn:microsoft.com/office/officeart/2005/8/layout/lProcess2"/>
    <dgm:cxn modelId="{160ABD5B-DFAC-431C-97F3-AF0B066690A8}" type="presParOf" srcId="{4AC4A179-2A5A-4D68-82BA-6AEEFC8AFA08}" destId="{D9963AFE-17C6-4AD2-9460-71000827EA70}" srcOrd="3" destOrd="0" presId="urn:microsoft.com/office/officeart/2005/8/layout/lProcess2"/>
    <dgm:cxn modelId="{C3030ECD-1A5C-4C59-87CB-343CECC07B0A}" type="presParOf" srcId="{4AC4A179-2A5A-4D68-82BA-6AEEFC8AFA08}" destId="{BC0C284C-C8B2-4DF9-9595-49025E9E75C2}" srcOrd="4" destOrd="0" presId="urn:microsoft.com/office/officeart/2005/8/layout/lProcess2"/>
    <dgm:cxn modelId="{66DA04AC-38EB-4626-8F6E-701F7564F224}" type="presParOf" srcId="{4AC4A179-2A5A-4D68-82BA-6AEEFC8AFA08}" destId="{794682AA-2228-4164-883F-01460588E82A}" srcOrd="5" destOrd="0" presId="urn:microsoft.com/office/officeart/2005/8/layout/lProcess2"/>
    <dgm:cxn modelId="{DD26785D-52B7-430D-8284-654E7D264C1E}" type="presParOf" srcId="{4AC4A179-2A5A-4D68-82BA-6AEEFC8AFA08}" destId="{C469C017-AA2F-4988-8549-5B1DBFB47687}" srcOrd="6" destOrd="0" presId="urn:microsoft.com/office/officeart/2005/8/layout/lProcess2"/>
    <dgm:cxn modelId="{B3BACDF8-AE3B-4BEE-A41C-47D833572395}" type="presParOf" srcId="{4AC4A179-2A5A-4D68-82BA-6AEEFC8AFA08}" destId="{D6C0173A-BBD4-434B-B89F-FBE2E20C5C9E}" srcOrd="7" destOrd="0" presId="urn:microsoft.com/office/officeart/2005/8/layout/lProcess2"/>
    <dgm:cxn modelId="{0F275B10-495C-4208-AA3E-689A633089EA}" type="presParOf" srcId="{4AC4A179-2A5A-4D68-82BA-6AEEFC8AFA08}" destId="{FD2DDAE3-4100-44C7-B577-8214A159E70E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6D77FA-0137-4F04-AC42-B2F57AE5F68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1DEE9B-27B0-4A93-A670-36A3619B57A0}">
      <dgm:prSet phldrT="[Текст]"/>
      <dgm:spPr>
        <a:solidFill>
          <a:schemeClr val="accent1">
            <a:lumMod val="75000"/>
            <a:alpha val="40000"/>
          </a:schemeClr>
        </a:solidFill>
        <a:ln>
          <a:noFill/>
        </a:ln>
      </dgm:spPr>
      <dgm:t>
        <a:bodyPr/>
        <a:lstStyle/>
        <a:p>
          <a:r>
            <a:rPr lang="ru-RU" b="1" dirty="0" smtClean="0">
              <a:solidFill>
                <a:srgbClr val="2E3192"/>
              </a:solidFill>
              <a:effectLst/>
              <a:latin typeface="Cambria" pitchFamily="18" charset="0"/>
            </a:rPr>
            <a:t>Разработка ВПР</a:t>
          </a:r>
          <a:endParaRPr lang="ru-RU" b="1" dirty="0">
            <a:solidFill>
              <a:srgbClr val="2E3192"/>
            </a:solidFill>
            <a:effectLst/>
            <a:latin typeface="Cambria" pitchFamily="18" charset="0"/>
          </a:endParaRPr>
        </a:p>
      </dgm:t>
    </dgm:pt>
    <dgm:pt modelId="{BF1A0AC2-0A5D-4938-B366-DB9DA8CEAFAA}" type="parTrans" cxnId="{AB58E359-9A81-403A-90AE-E8613F934952}">
      <dgm:prSet/>
      <dgm:spPr/>
      <dgm:t>
        <a:bodyPr/>
        <a:lstStyle/>
        <a:p>
          <a:endParaRPr lang="ru-RU"/>
        </a:p>
      </dgm:t>
    </dgm:pt>
    <dgm:pt modelId="{168DBB1E-DB72-4C35-AA73-E4EB782E48E3}" type="sibTrans" cxnId="{AB58E359-9A81-403A-90AE-E8613F934952}">
      <dgm:prSet/>
      <dgm:spPr/>
      <dgm:t>
        <a:bodyPr/>
        <a:lstStyle/>
        <a:p>
          <a:endParaRPr lang="ru-RU"/>
        </a:p>
      </dgm:t>
    </dgm:pt>
    <dgm:pt modelId="{146E4492-A35A-4BB2-BBD5-443E7D7EB9FB}">
      <dgm:prSet phldrT="[Текст]"/>
      <dgm:spPr>
        <a:solidFill>
          <a:schemeClr val="accent5">
            <a:lumMod val="60000"/>
            <a:lumOff val="40000"/>
            <a:alpha val="30000"/>
          </a:schemeClr>
        </a:solidFill>
        <a:ln>
          <a:noFill/>
        </a:ln>
      </dgm:spPr>
      <dgm:t>
        <a:bodyPr/>
        <a:lstStyle/>
        <a:p>
          <a:r>
            <a:rPr lang="ru-RU" dirty="0" smtClean="0">
              <a:solidFill>
                <a:srgbClr val="2E31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Рособрнадзор</a:t>
          </a:r>
          <a:endParaRPr lang="ru-RU" dirty="0">
            <a:solidFill>
              <a:srgbClr val="2E319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34653A0-E4E2-46C7-88F9-60A6CACBE1F1}" type="parTrans" cxnId="{40DDAB23-E374-4247-975A-1C132F8627FE}">
      <dgm:prSet/>
      <dgm:spPr/>
      <dgm:t>
        <a:bodyPr/>
        <a:lstStyle/>
        <a:p>
          <a:endParaRPr lang="ru-RU"/>
        </a:p>
      </dgm:t>
    </dgm:pt>
    <dgm:pt modelId="{DE8FA963-8AC9-4639-AF87-B13B391F03AC}" type="sibTrans" cxnId="{40DDAB23-E374-4247-975A-1C132F8627FE}">
      <dgm:prSet/>
      <dgm:spPr/>
      <dgm:t>
        <a:bodyPr/>
        <a:lstStyle/>
        <a:p>
          <a:endParaRPr lang="ru-RU"/>
        </a:p>
      </dgm:t>
    </dgm:pt>
    <dgm:pt modelId="{2F2F6A2E-4622-4EEE-B222-C15B4324B1C2}">
      <dgm:prSet phldrT="[Текст]"/>
      <dgm:spPr>
        <a:solidFill>
          <a:schemeClr val="accent1">
            <a:lumMod val="75000"/>
            <a:alpha val="40000"/>
          </a:schemeClr>
        </a:solidFill>
        <a:ln>
          <a:noFill/>
        </a:ln>
      </dgm:spPr>
      <dgm:t>
        <a:bodyPr/>
        <a:lstStyle/>
        <a:p>
          <a:r>
            <a:rPr lang="ru-RU" b="1" dirty="0" smtClean="0">
              <a:solidFill>
                <a:srgbClr val="2E3192"/>
              </a:solidFill>
              <a:latin typeface="Cambria" pitchFamily="18" charset="0"/>
            </a:rPr>
            <a:t>Проведение ВПР</a:t>
          </a:r>
          <a:endParaRPr lang="ru-RU" b="1" dirty="0">
            <a:solidFill>
              <a:srgbClr val="2E3192"/>
            </a:solidFill>
            <a:latin typeface="Cambria" pitchFamily="18" charset="0"/>
          </a:endParaRPr>
        </a:p>
      </dgm:t>
    </dgm:pt>
    <dgm:pt modelId="{4F53D672-720D-4C10-9382-7F6D3653B5CE}" type="parTrans" cxnId="{B69939A9-50AB-417E-A86D-6FF2366F1514}">
      <dgm:prSet/>
      <dgm:spPr/>
      <dgm:t>
        <a:bodyPr/>
        <a:lstStyle/>
        <a:p>
          <a:endParaRPr lang="ru-RU"/>
        </a:p>
      </dgm:t>
    </dgm:pt>
    <dgm:pt modelId="{70121C0C-2397-4D13-B04A-DE9821C553F1}" type="sibTrans" cxnId="{B69939A9-50AB-417E-A86D-6FF2366F1514}">
      <dgm:prSet/>
      <dgm:spPr/>
      <dgm:t>
        <a:bodyPr/>
        <a:lstStyle/>
        <a:p>
          <a:endParaRPr lang="ru-RU"/>
        </a:p>
      </dgm:t>
    </dgm:pt>
    <dgm:pt modelId="{14C5AE8A-4824-4BBC-92DD-9E58FA0E4EC2}">
      <dgm:prSet phldrT="[Текст]"/>
      <dgm:spPr>
        <a:solidFill>
          <a:schemeClr val="accent5">
            <a:lumMod val="60000"/>
            <a:lumOff val="40000"/>
            <a:alpha val="30000"/>
          </a:schemeClr>
        </a:solidFill>
        <a:ln>
          <a:noFill/>
        </a:ln>
      </dgm:spPr>
      <dgm:t>
        <a:bodyPr/>
        <a:lstStyle/>
        <a:p>
          <a:r>
            <a:rPr lang="ru-RU" dirty="0" smtClean="0">
              <a:solidFill>
                <a:srgbClr val="2E31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Образовательная организация</a:t>
          </a:r>
          <a:endParaRPr lang="ru-RU" dirty="0">
            <a:solidFill>
              <a:srgbClr val="2E319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23F5E07-11E2-4C2F-8E60-7EB0AF17518A}" type="parTrans" cxnId="{05BFFE5A-8A17-47EA-8292-C46CED0EFD98}">
      <dgm:prSet/>
      <dgm:spPr/>
      <dgm:t>
        <a:bodyPr/>
        <a:lstStyle/>
        <a:p>
          <a:endParaRPr lang="ru-RU"/>
        </a:p>
      </dgm:t>
    </dgm:pt>
    <dgm:pt modelId="{E63BBDB2-2BF6-45CC-A90E-DB2837F49D1D}" type="sibTrans" cxnId="{05BFFE5A-8A17-47EA-8292-C46CED0EFD98}">
      <dgm:prSet/>
      <dgm:spPr/>
      <dgm:t>
        <a:bodyPr/>
        <a:lstStyle/>
        <a:p>
          <a:endParaRPr lang="ru-RU"/>
        </a:p>
      </dgm:t>
    </dgm:pt>
    <dgm:pt modelId="{01163584-F7DB-4CE8-B488-ADBA387A9AFD}" type="pres">
      <dgm:prSet presAssocID="{5A6D77FA-0137-4F04-AC42-B2F57AE5F6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D4A2C3-AF90-4F2A-933B-C04CBF569A2F}" type="pres">
      <dgm:prSet presAssocID="{151DEE9B-27B0-4A93-A670-36A3619B57A0}" presName="composite" presStyleCnt="0"/>
      <dgm:spPr/>
    </dgm:pt>
    <dgm:pt modelId="{95946DD3-EFFA-4B5D-82F1-1CA35D6B4518}" type="pres">
      <dgm:prSet presAssocID="{151DEE9B-27B0-4A93-A670-36A3619B57A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E23BA-5184-415E-9FB8-1E88D27CDE5F}" type="pres">
      <dgm:prSet presAssocID="{151DEE9B-27B0-4A93-A670-36A3619B57A0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DF88B-CB28-478C-932F-A9822225E168}" type="pres">
      <dgm:prSet presAssocID="{168DBB1E-DB72-4C35-AA73-E4EB782E48E3}" presName="sp" presStyleCnt="0"/>
      <dgm:spPr/>
    </dgm:pt>
    <dgm:pt modelId="{936C2AC0-A932-4717-A4D4-2CE2EFB34819}" type="pres">
      <dgm:prSet presAssocID="{2F2F6A2E-4622-4EEE-B222-C15B4324B1C2}" presName="composite" presStyleCnt="0"/>
      <dgm:spPr/>
    </dgm:pt>
    <dgm:pt modelId="{49EEFEEC-027F-4990-9D2E-D4B5843DA511}" type="pres">
      <dgm:prSet presAssocID="{2F2F6A2E-4622-4EEE-B222-C15B4324B1C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C7401-E8CD-418E-A991-98A39B14D866}" type="pres">
      <dgm:prSet presAssocID="{2F2F6A2E-4622-4EEE-B222-C15B4324B1C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2ACDF7-DF86-4129-A0EC-50F47358C7F8}" type="presOf" srcId="{151DEE9B-27B0-4A93-A670-36A3619B57A0}" destId="{95946DD3-EFFA-4B5D-82F1-1CA35D6B4518}" srcOrd="0" destOrd="0" presId="urn:microsoft.com/office/officeart/2005/8/layout/chevron2"/>
    <dgm:cxn modelId="{B056A7F8-B61C-45C6-BE09-31D997738268}" type="presOf" srcId="{146E4492-A35A-4BB2-BBD5-443E7D7EB9FB}" destId="{4BFE23BA-5184-415E-9FB8-1E88D27CDE5F}" srcOrd="0" destOrd="0" presId="urn:microsoft.com/office/officeart/2005/8/layout/chevron2"/>
    <dgm:cxn modelId="{40DDAB23-E374-4247-975A-1C132F8627FE}" srcId="{151DEE9B-27B0-4A93-A670-36A3619B57A0}" destId="{146E4492-A35A-4BB2-BBD5-443E7D7EB9FB}" srcOrd="0" destOrd="0" parTransId="{D34653A0-E4E2-46C7-88F9-60A6CACBE1F1}" sibTransId="{DE8FA963-8AC9-4639-AF87-B13B391F03AC}"/>
    <dgm:cxn modelId="{05BFFE5A-8A17-47EA-8292-C46CED0EFD98}" srcId="{2F2F6A2E-4622-4EEE-B222-C15B4324B1C2}" destId="{14C5AE8A-4824-4BBC-92DD-9E58FA0E4EC2}" srcOrd="0" destOrd="0" parTransId="{823F5E07-11E2-4C2F-8E60-7EB0AF17518A}" sibTransId="{E63BBDB2-2BF6-45CC-A90E-DB2837F49D1D}"/>
    <dgm:cxn modelId="{A88AE698-1AE3-4AEA-9A55-39397ECD317A}" type="presOf" srcId="{14C5AE8A-4824-4BBC-92DD-9E58FA0E4EC2}" destId="{E30C7401-E8CD-418E-A991-98A39B14D866}" srcOrd="0" destOrd="0" presId="urn:microsoft.com/office/officeart/2005/8/layout/chevron2"/>
    <dgm:cxn modelId="{B69939A9-50AB-417E-A86D-6FF2366F1514}" srcId="{5A6D77FA-0137-4F04-AC42-B2F57AE5F688}" destId="{2F2F6A2E-4622-4EEE-B222-C15B4324B1C2}" srcOrd="1" destOrd="0" parTransId="{4F53D672-720D-4C10-9382-7F6D3653B5CE}" sibTransId="{70121C0C-2397-4D13-B04A-DE9821C553F1}"/>
    <dgm:cxn modelId="{AB58E359-9A81-403A-90AE-E8613F934952}" srcId="{5A6D77FA-0137-4F04-AC42-B2F57AE5F688}" destId="{151DEE9B-27B0-4A93-A670-36A3619B57A0}" srcOrd="0" destOrd="0" parTransId="{BF1A0AC2-0A5D-4938-B366-DB9DA8CEAFAA}" sibTransId="{168DBB1E-DB72-4C35-AA73-E4EB782E48E3}"/>
    <dgm:cxn modelId="{58EAC063-A816-4ECF-BE25-F14EA352C0BF}" type="presOf" srcId="{2F2F6A2E-4622-4EEE-B222-C15B4324B1C2}" destId="{49EEFEEC-027F-4990-9D2E-D4B5843DA511}" srcOrd="0" destOrd="0" presId="urn:microsoft.com/office/officeart/2005/8/layout/chevron2"/>
    <dgm:cxn modelId="{275EC430-98B5-4EC4-A389-C3599247E526}" type="presOf" srcId="{5A6D77FA-0137-4F04-AC42-B2F57AE5F688}" destId="{01163584-F7DB-4CE8-B488-ADBA387A9AFD}" srcOrd="0" destOrd="0" presId="urn:microsoft.com/office/officeart/2005/8/layout/chevron2"/>
    <dgm:cxn modelId="{436D3390-3BC9-4C40-84D1-D5CE4276269C}" type="presParOf" srcId="{01163584-F7DB-4CE8-B488-ADBA387A9AFD}" destId="{9AD4A2C3-AF90-4F2A-933B-C04CBF569A2F}" srcOrd="0" destOrd="0" presId="urn:microsoft.com/office/officeart/2005/8/layout/chevron2"/>
    <dgm:cxn modelId="{035D6102-59D3-4C25-8123-AD1C3C6EF8EB}" type="presParOf" srcId="{9AD4A2C3-AF90-4F2A-933B-C04CBF569A2F}" destId="{95946DD3-EFFA-4B5D-82F1-1CA35D6B4518}" srcOrd="0" destOrd="0" presId="urn:microsoft.com/office/officeart/2005/8/layout/chevron2"/>
    <dgm:cxn modelId="{76DD85DD-A853-4D3B-8AF8-68870B261411}" type="presParOf" srcId="{9AD4A2C3-AF90-4F2A-933B-C04CBF569A2F}" destId="{4BFE23BA-5184-415E-9FB8-1E88D27CDE5F}" srcOrd="1" destOrd="0" presId="urn:microsoft.com/office/officeart/2005/8/layout/chevron2"/>
    <dgm:cxn modelId="{2AC2077E-CD03-430E-96E5-733AAF534ED3}" type="presParOf" srcId="{01163584-F7DB-4CE8-B488-ADBA387A9AFD}" destId="{EBADF88B-CB28-478C-932F-A9822225E168}" srcOrd="1" destOrd="0" presId="urn:microsoft.com/office/officeart/2005/8/layout/chevron2"/>
    <dgm:cxn modelId="{A5AC0DAD-803A-4CFD-BEBA-E60A44B08D3E}" type="presParOf" srcId="{01163584-F7DB-4CE8-B488-ADBA387A9AFD}" destId="{936C2AC0-A932-4717-A4D4-2CE2EFB34819}" srcOrd="2" destOrd="0" presId="urn:microsoft.com/office/officeart/2005/8/layout/chevron2"/>
    <dgm:cxn modelId="{B95AEF8F-7228-42AE-8B9C-480321A13FE4}" type="presParOf" srcId="{936C2AC0-A932-4717-A4D4-2CE2EFB34819}" destId="{49EEFEEC-027F-4990-9D2E-D4B5843DA511}" srcOrd="0" destOrd="0" presId="urn:microsoft.com/office/officeart/2005/8/layout/chevron2"/>
    <dgm:cxn modelId="{3078F679-B205-4C80-984D-74596D42E858}" type="presParOf" srcId="{936C2AC0-A932-4717-A4D4-2CE2EFB34819}" destId="{E30C7401-E8CD-418E-A991-98A39B14D8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10C07E-B641-4BB8-AF38-96A7804AF0C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BBF4FC9-595D-4238-9688-DC1E6041F050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2900" kern="1200" dirty="0" smtClean="0">
              <a:solidFill>
                <a:srgbClr val="FF0000"/>
              </a:solidFill>
              <a:latin typeface="Cambria" panose="02040503050406030204" pitchFamily="18" charset="0"/>
            </a:rPr>
            <a:t>1.</a:t>
          </a:r>
          <a:r>
            <a:rPr lang="ru-RU" sz="2900" kern="1200" dirty="0" smtClean="0">
              <a:solidFill>
                <a:schemeClr val="tx2"/>
              </a:solidFill>
              <a:latin typeface="Cambria" panose="02040503050406030204" pitchFamily="18" charset="0"/>
            </a:rPr>
            <a:t> </a:t>
          </a:r>
          <a:r>
            <a:rPr lang="ru-RU" sz="2300" b="1" kern="1200" dirty="0" smtClean="0">
              <a:solidFill>
                <a:srgbClr val="2E3192"/>
              </a:solidFill>
              <a:latin typeface="Cambria"/>
              <a:ea typeface="+mn-ea"/>
              <a:cs typeface="+mn-cs"/>
            </a:rPr>
            <a:t>ГИА-11 (ЕГЭ, ГВЭ)</a:t>
          </a:r>
          <a:endParaRPr lang="ru-RU" sz="2300" b="1" kern="1200" dirty="0">
            <a:solidFill>
              <a:srgbClr val="2E3192"/>
            </a:solidFill>
            <a:latin typeface="Cambria"/>
            <a:ea typeface="+mn-ea"/>
            <a:cs typeface="+mn-cs"/>
          </a:endParaRPr>
        </a:p>
      </dgm:t>
    </dgm:pt>
    <dgm:pt modelId="{9DF0F391-65B2-4445-BF32-D4F55AB2B2DC}" type="parTrans" cxnId="{2A2196CB-41F6-4603-94BE-DC0F25F2ADF9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15446A4E-9792-4AC6-9CE2-5D3BE6FA724B}" type="sibTrans" cxnId="{2A2196CB-41F6-4603-94BE-DC0F25F2ADF9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BAC2767D-8EA5-49A0-8C73-43927557D61B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2900" kern="1200" dirty="0" smtClean="0">
              <a:solidFill>
                <a:srgbClr val="FF0000"/>
              </a:solidFill>
              <a:latin typeface="Cambria" panose="02040503050406030204" pitchFamily="18" charset="0"/>
            </a:rPr>
            <a:t>2. </a:t>
          </a:r>
          <a:r>
            <a:rPr lang="ru-RU" sz="2300" b="1" kern="1200" dirty="0" smtClean="0">
              <a:solidFill>
                <a:srgbClr val="2E3192"/>
              </a:solidFill>
              <a:latin typeface="Cambria"/>
              <a:ea typeface="+mn-ea"/>
              <a:cs typeface="+mn-cs"/>
            </a:rPr>
            <a:t>ГИА-9 (ОГЭ, ГВЭ)</a:t>
          </a:r>
          <a:endParaRPr lang="ru-RU" sz="2300" b="1" kern="1200" dirty="0">
            <a:solidFill>
              <a:srgbClr val="2E3192"/>
            </a:solidFill>
            <a:latin typeface="Cambria"/>
            <a:ea typeface="+mn-ea"/>
            <a:cs typeface="+mn-cs"/>
          </a:endParaRPr>
        </a:p>
      </dgm:t>
    </dgm:pt>
    <dgm:pt modelId="{3F269E84-1B70-4850-B571-C87C2E732B5A}" type="parTrans" cxnId="{30A0156B-0018-40C1-A053-757405B8B109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B0FE30AC-5884-4308-90D4-78A66D3C2785}" type="sibTrans" cxnId="{30A0156B-0018-40C1-A053-757405B8B109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D02F5FEA-48B4-4A11-ADDE-74BA94B37C3F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2900" kern="1200" dirty="0" smtClean="0">
              <a:solidFill>
                <a:srgbClr val="FF0000"/>
              </a:solidFill>
              <a:latin typeface="Cambria" panose="02040503050406030204" pitchFamily="18" charset="0"/>
            </a:rPr>
            <a:t>3. </a:t>
          </a:r>
          <a:r>
            <a:rPr lang="ru-RU" sz="2300" b="1" kern="1200" dirty="0" smtClean="0">
              <a:solidFill>
                <a:srgbClr val="2E3192"/>
              </a:solidFill>
              <a:latin typeface="Cambria"/>
              <a:ea typeface="+mn-ea"/>
              <a:cs typeface="+mn-cs"/>
            </a:rPr>
            <a:t>Национальные исследования качества образования</a:t>
          </a:r>
          <a:endParaRPr lang="ru-RU" sz="2300" b="1" kern="1200" dirty="0">
            <a:solidFill>
              <a:srgbClr val="2E3192"/>
            </a:solidFill>
            <a:latin typeface="Cambria"/>
            <a:ea typeface="+mn-ea"/>
            <a:cs typeface="+mn-cs"/>
          </a:endParaRPr>
        </a:p>
      </dgm:t>
    </dgm:pt>
    <dgm:pt modelId="{19DEB1BE-BE23-45E8-91B3-425C9FCE8169}" type="parTrans" cxnId="{840B0214-4825-4B8A-B88D-DA4888AF6AC4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774F3866-D99F-4372-8055-F8AF2FA87AA8}" type="sibTrans" cxnId="{840B0214-4825-4B8A-B88D-DA4888AF6AC4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EE0B3E4F-AA4B-4095-B3DB-578A1E4A29E7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2900" kern="1200" dirty="0" smtClean="0">
              <a:solidFill>
                <a:srgbClr val="FF0000"/>
              </a:solidFill>
              <a:latin typeface="Cambria" panose="02040503050406030204" pitchFamily="18" charset="0"/>
            </a:rPr>
            <a:t>4. </a:t>
          </a:r>
          <a:r>
            <a:rPr lang="ru-RU" sz="2300" b="1" kern="1200" dirty="0" smtClean="0">
              <a:solidFill>
                <a:srgbClr val="2E3192"/>
              </a:solidFill>
              <a:latin typeface="Cambria"/>
              <a:ea typeface="+mn-ea"/>
              <a:cs typeface="+mn-cs"/>
            </a:rPr>
            <a:t>Всероссийские проверочные работы</a:t>
          </a:r>
          <a:endParaRPr lang="ru-RU" sz="2300" b="1" kern="1200" dirty="0">
            <a:solidFill>
              <a:srgbClr val="2E3192"/>
            </a:solidFill>
            <a:latin typeface="Cambria"/>
            <a:ea typeface="+mn-ea"/>
            <a:cs typeface="+mn-cs"/>
          </a:endParaRPr>
        </a:p>
      </dgm:t>
    </dgm:pt>
    <dgm:pt modelId="{82241C75-5D74-42CE-8E70-4ADD115D0C57}" type="parTrans" cxnId="{405FFC71-B0E6-4719-8DB6-671B1E795A6E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7EDF8FF9-465E-4AD5-86CB-F7C0CE0394FE}" type="sibTrans" cxnId="{405FFC71-B0E6-4719-8DB6-671B1E795A6E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B94BA8BC-214B-40D9-B4CA-F4A738A158FB}" type="pres">
      <dgm:prSet presAssocID="{6D10C07E-B641-4BB8-AF38-96A7804AF0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8AF23C-860E-42AE-87A2-D6BC15377FA4}" type="pres">
      <dgm:prSet presAssocID="{8BBF4FC9-595D-4238-9688-DC1E6041F050}" presName="parentText" presStyleLbl="node1" presStyleIdx="0" presStyleCnt="4" custScaleY="57660" custLinFactNeighborX="-57" custLinFactNeighborY="634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4D3A9-5AAA-4127-B12A-924D76F32805}" type="pres">
      <dgm:prSet presAssocID="{15446A4E-9792-4AC6-9CE2-5D3BE6FA724B}" presName="spacer" presStyleCnt="0"/>
      <dgm:spPr/>
    </dgm:pt>
    <dgm:pt modelId="{CF99A8EA-39A6-4D66-9808-09DDE118E282}" type="pres">
      <dgm:prSet presAssocID="{BAC2767D-8EA5-49A0-8C73-43927557D61B}" presName="parentText" presStyleLbl="node1" presStyleIdx="1" presStyleCnt="4" custScaleY="508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920FE-05B4-49A8-8A82-282ED5B72C6B}" type="pres">
      <dgm:prSet presAssocID="{B0FE30AC-5884-4308-90D4-78A66D3C2785}" presName="spacer" presStyleCnt="0"/>
      <dgm:spPr/>
    </dgm:pt>
    <dgm:pt modelId="{71298190-EE84-4290-9595-9B605AA3913E}" type="pres">
      <dgm:prSet presAssocID="{D02F5FEA-48B4-4A11-ADDE-74BA94B37C3F}" presName="parentText" presStyleLbl="node1" presStyleIdx="2" presStyleCnt="4" custScaleY="53448" custLinFactNeighborY="-463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340F9-ABC0-4D41-A08C-5556F8962DD6}" type="pres">
      <dgm:prSet presAssocID="{774F3866-D99F-4372-8055-F8AF2FA87AA8}" presName="spacer" presStyleCnt="0"/>
      <dgm:spPr/>
    </dgm:pt>
    <dgm:pt modelId="{A292FD56-9EB5-48D2-B586-A9CEE0230FF6}" type="pres">
      <dgm:prSet presAssocID="{EE0B3E4F-AA4B-4095-B3DB-578A1E4A29E7}" presName="parentText" presStyleLbl="node1" presStyleIdx="3" presStyleCnt="4" custScaleY="75870" custLinFactNeighborX="144" custLinFactNeighborY="-897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407579-5081-4872-848E-8EF0BB941E14}" type="presOf" srcId="{8BBF4FC9-595D-4238-9688-DC1E6041F050}" destId="{8F8AF23C-860E-42AE-87A2-D6BC15377FA4}" srcOrd="0" destOrd="0" presId="urn:microsoft.com/office/officeart/2005/8/layout/vList2"/>
    <dgm:cxn modelId="{30A0156B-0018-40C1-A053-757405B8B109}" srcId="{6D10C07E-B641-4BB8-AF38-96A7804AF0CE}" destId="{BAC2767D-8EA5-49A0-8C73-43927557D61B}" srcOrd="1" destOrd="0" parTransId="{3F269E84-1B70-4850-B571-C87C2E732B5A}" sibTransId="{B0FE30AC-5884-4308-90D4-78A66D3C2785}"/>
    <dgm:cxn modelId="{E2AC4162-C157-41E3-BBF4-0EFE7F4455FE}" type="presOf" srcId="{6D10C07E-B641-4BB8-AF38-96A7804AF0CE}" destId="{B94BA8BC-214B-40D9-B4CA-F4A738A158FB}" srcOrd="0" destOrd="0" presId="urn:microsoft.com/office/officeart/2005/8/layout/vList2"/>
    <dgm:cxn modelId="{405FFC71-B0E6-4719-8DB6-671B1E795A6E}" srcId="{6D10C07E-B641-4BB8-AF38-96A7804AF0CE}" destId="{EE0B3E4F-AA4B-4095-B3DB-578A1E4A29E7}" srcOrd="3" destOrd="0" parTransId="{82241C75-5D74-42CE-8E70-4ADD115D0C57}" sibTransId="{7EDF8FF9-465E-4AD5-86CB-F7C0CE0394FE}"/>
    <dgm:cxn modelId="{2A2196CB-41F6-4603-94BE-DC0F25F2ADF9}" srcId="{6D10C07E-B641-4BB8-AF38-96A7804AF0CE}" destId="{8BBF4FC9-595D-4238-9688-DC1E6041F050}" srcOrd="0" destOrd="0" parTransId="{9DF0F391-65B2-4445-BF32-D4F55AB2B2DC}" sibTransId="{15446A4E-9792-4AC6-9CE2-5D3BE6FA724B}"/>
    <dgm:cxn modelId="{3C91410B-7D60-493F-84B2-106E7B71A535}" type="presOf" srcId="{D02F5FEA-48B4-4A11-ADDE-74BA94B37C3F}" destId="{71298190-EE84-4290-9595-9B605AA3913E}" srcOrd="0" destOrd="0" presId="urn:microsoft.com/office/officeart/2005/8/layout/vList2"/>
    <dgm:cxn modelId="{605CE139-F799-4369-AFFF-8AB82215F968}" type="presOf" srcId="{EE0B3E4F-AA4B-4095-B3DB-578A1E4A29E7}" destId="{A292FD56-9EB5-48D2-B586-A9CEE0230FF6}" srcOrd="0" destOrd="0" presId="urn:microsoft.com/office/officeart/2005/8/layout/vList2"/>
    <dgm:cxn modelId="{E96BE6A1-A6E5-46E6-96BB-E4890B3F0EE6}" type="presOf" srcId="{BAC2767D-8EA5-49A0-8C73-43927557D61B}" destId="{CF99A8EA-39A6-4D66-9808-09DDE118E282}" srcOrd="0" destOrd="0" presId="urn:microsoft.com/office/officeart/2005/8/layout/vList2"/>
    <dgm:cxn modelId="{840B0214-4825-4B8A-B88D-DA4888AF6AC4}" srcId="{6D10C07E-B641-4BB8-AF38-96A7804AF0CE}" destId="{D02F5FEA-48B4-4A11-ADDE-74BA94B37C3F}" srcOrd="2" destOrd="0" parTransId="{19DEB1BE-BE23-45E8-91B3-425C9FCE8169}" sibTransId="{774F3866-D99F-4372-8055-F8AF2FA87AA8}"/>
    <dgm:cxn modelId="{1C137AFC-4050-4556-A014-2B3BE9768FAE}" type="presParOf" srcId="{B94BA8BC-214B-40D9-B4CA-F4A738A158FB}" destId="{8F8AF23C-860E-42AE-87A2-D6BC15377FA4}" srcOrd="0" destOrd="0" presId="urn:microsoft.com/office/officeart/2005/8/layout/vList2"/>
    <dgm:cxn modelId="{B02C5B84-66AF-4D39-938F-7FD0098395BE}" type="presParOf" srcId="{B94BA8BC-214B-40D9-B4CA-F4A738A158FB}" destId="{6CF4D3A9-5AAA-4127-B12A-924D76F32805}" srcOrd="1" destOrd="0" presId="urn:microsoft.com/office/officeart/2005/8/layout/vList2"/>
    <dgm:cxn modelId="{B71B81E8-2BC0-4289-91EF-E0386ABFF4BE}" type="presParOf" srcId="{B94BA8BC-214B-40D9-B4CA-F4A738A158FB}" destId="{CF99A8EA-39A6-4D66-9808-09DDE118E282}" srcOrd="2" destOrd="0" presId="urn:microsoft.com/office/officeart/2005/8/layout/vList2"/>
    <dgm:cxn modelId="{54CADEBB-EFB3-4992-8721-B7CF5BB87C7B}" type="presParOf" srcId="{B94BA8BC-214B-40D9-B4CA-F4A738A158FB}" destId="{ADF920FE-05B4-49A8-8A82-282ED5B72C6B}" srcOrd="3" destOrd="0" presId="urn:microsoft.com/office/officeart/2005/8/layout/vList2"/>
    <dgm:cxn modelId="{B05CA542-D7E6-49F2-8E13-24BAC60B6DDD}" type="presParOf" srcId="{B94BA8BC-214B-40D9-B4CA-F4A738A158FB}" destId="{71298190-EE84-4290-9595-9B605AA3913E}" srcOrd="4" destOrd="0" presId="urn:microsoft.com/office/officeart/2005/8/layout/vList2"/>
    <dgm:cxn modelId="{FBAD1BDD-490B-4D27-B8F5-2AD2A86F23F3}" type="presParOf" srcId="{B94BA8BC-214B-40D9-B4CA-F4A738A158FB}" destId="{2BF340F9-ABC0-4D41-A08C-5556F8962DD6}" srcOrd="5" destOrd="0" presId="urn:microsoft.com/office/officeart/2005/8/layout/vList2"/>
    <dgm:cxn modelId="{C9F5329F-01F3-4FC8-9960-AC79DC6E831E}" type="presParOf" srcId="{B94BA8BC-214B-40D9-B4CA-F4A738A158FB}" destId="{A292FD56-9EB5-48D2-B586-A9CEE0230FF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AF23C-860E-42AE-87A2-D6BC15377FA4}">
      <dsp:nvSpPr>
        <dsp:cNvPr id="0" name=""/>
        <dsp:cNvSpPr/>
      </dsp:nvSpPr>
      <dsp:spPr>
        <a:xfrm>
          <a:off x="0" y="360040"/>
          <a:ext cx="6977920" cy="69081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rgbClr val="FF0000"/>
              </a:solidFill>
              <a:latin typeface="Cambria" panose="02040503050406030204" pitchFamily="18" charset="0"/>
            </a:rPr>
            <a:t>1.</a:t>
          </a:r>
          <a:r>
            <a:rPr lang="ru-RU" sz="2900" kern="1200" dirty="0" smtClean="0">
              <a:solidFill>
                <a:schemeClr val="tx2"/>
              </a:solidFill>
              <a:latin typeface="Cambria" panose="02040503050406030204" pitchFamily="18" charset="0"/>
            </a:rPr>
            <a:t> </a:t>
          </a:r>
          <a:r>
            <a:rPr lang="ru-RU" sz="2300" b="1" kern="1200" dirty="0" smtClean="0">
              <a:solidFill>
                <a:srgbClr val="2E3192"/>
              </a:solidFill>
              <a:latin typeface="Cambria"/>
              <a:ea typeface="+mn-ea"/>
              <a:cs typeface="+mn-cs"/>
            </a:rPr>
            <a:t>ГИА-11 (ЕГЭ, ГВЭ)</a:t>
          </a:r>
          <a:endParaRPr lang="ru-RU" sz="2300" b="1" kern="1200" dirty="0">
            <a:solidFill>
              <a:srgbClr val="2E3192"/>
            </a:solidFill>
            <a:latin typeface="Cambria"/>
            <a:ea typeface="+mn-ea"/>
            <a:cs typeface="+mn-cs"/>
          </a:endParaRPr>
        </a:p>
      </dsp:txBody>
      <dsp:txXfrm>
        <a:off x="33723" y="393763"/>
        <a:ext cx="6910474" cy="623366"/>
      </dsp:txXfrm>
    </dsp:sp>
    <dsp:sp modelId="{CF99A8EA-39A6-4D66-9808-09DDE118E282}">
      <dsp:nvSpPr>
        <dsp:cNvPr id="0" name=""/>
        <dsp:cNvSpPr/>
      </dsp:nvSpPr>
      <dsp:spPr>
        <a:xfrm>
          <a:off x="0" y="1118273"/>
          <a:ext cx="6977920" cy="60904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rgbClr val="FF0000"/>
              </a:solidFill>
              <a:latin typeface="Cambria" panose="02040503050406030204" pitchFamily="18" charset="0"/>
            </a:rPr>
            <a:t>2. </a:t>
          </a:r>
          <a:r>
            <a:rPr lang="ru-RU" sz="2300" b="1" kern="1200" dirty="0" smtClean="0">
              <a:solidFill>
                <a:srgbClr val="2E3192"/>
              </a:solidFill>
              <a:latin typeface="Cambria"/>
              <a:ea typeface="+mn-ea"/>
              <a:cs typeface="+mn-cs"/>
            </a:rPr>
            <a:t>ГИА-9 (ОГЭ, ГВЭ)</a:t>
          </a:r>
          <a:endParaRPr lang="ru-RU" sz="2300" b="1" kern="1200" dirty="0">
            <a:solidFill>
              <a:srgbClr val="2E3192"/>
            </a:solidFill>
            <a:latin typeface="Cambria"/>
            <a:ea typeface="+mn-ea"/>
            <a:cs typeface="+mn-cs"/>
          </a:endParaRPr>
        </a:p>
      </dsp:txBody>
      <dsp:txXfrm>
        <a:off x="29731" y="1148004"/>
        <a:ext cx="6918458" cy="549581"/>
      </dsp:txXfrm>
    </dsp:sp>
    <dsp:sp modelId="{71298190-EE84-4290-9595-9B605AA3913E}">
      <dsp:nvSpPr>
        <dsp:cNvPr id="0" name=""/>
        <dsp:cNvSpPr/>
      </dsp:nvSpPr>
      <dsp:spPr>
        <a:xfrm>
          <a:off x="0" y="1826161"/>
          <a:ext cx="6977920" cy="640349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rgbClr val="FF0000"/>
              </a:solidFill>
              <a:latin typeface="Cambria" panose="02040503050406030204" pitchFamily="18" charset="0"/>
            </a:rPr>
            <a:t>3. </a:t>
          </a:r>
          <a:r>
            <a:rPr lang="ru-RU" sz="2300" b="1" kern="1200" dirty="0" smtClean="0">
              <a:solidFill>
                <a:srgbClr val="2E3192"/>
              </a:solidFill>
              <a:latin typeface="Cambria"/>
              <a:ea typeface="+mn-ea"/>
              <a:cs typeface="+mn-cs"/>
            </a:rPr>
            <a:t>Национальные исследования качества образования</a:t>
          </a:r>
          <a:endParaRPr lang="ru-RU" sz="2300" b="1" kern="1200" dirty="0">
            <a:solidFill>
              <a:srgbClr val="2E3192"/>
            </a:solidFill>
            <a:latin typeface="Cambria"/>
            <a:ea typeface="+mn-ea"/>
            <a:cs typeface="+mn-cs"/>
          </a:endParaRPr>
        </a:p>
      </dsp:txBody>
      <dsp:txXfrm>
        <a:off x="31259" y="1857420"/>
        <a:ext cx="6915402" cy="577831"/>
      </dsp:txXfrm>
    </dsp:sp>
    <dsp:sp modelId="{A292FD56-9EB5-48D2-B586-A9CEE0230FF6}">
      <dsp:nvSpPr>
        <dsp:cNvPr id="0" name=""/>
        <dsp:cNvSpPr/>
      </dsp:nvSpPr>
      <dsp:spPr>
        <a:xfrm>
          <a:off x="0" y="2570858"/>
          <a:ext cx="6977920" cy="90898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rgbClr val="FF0000"/>
              </a:solidFill>
              <a:latin typeface="Cambria" panose="02040503050406030204" pitchFamily="18" charset="0"/>
            </a:rPr>
            <a:t>4. </a:t>
          </a:r>
          <a:r>
            <a:rPr lang="ru-RU" sz="2300" b="1" kern="1200" dirty="0" smtClean="0">
              <a:solidFill>
                <a:srgbClr val="2E3192"/>
              </a:solidFill>
              <a:latin typeface="Cambria"/>
              <a:ea typeface="+mn-ea"/>
              <a:cs typeface="+mn-cs"/>
            </a:rPr>
            <a:t>Всероссийские проверочные работы</a:t>
          </a:r>
          <a:endParaRPr lang="ru-RU" sz="2300" b="1" kern="1200" dirty="0">
            <a:solidFill>
              <a:srgbClr val="2E3192"/>
            </a:solidFill>
            <a:latin typeface="Cambria"/>
            <a:ea typeface="+mn-ea"/>
            <a:cs typeface="+mn-cs"/>
          </a:endParaRPr>
        </a:p>
      </dsp:txBody>
      <dsp:txXfrm>
        <a:off x="44373" y="2615231"/>
        <a:ext cx="6889174" cy="820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74B225-C919-4FFE-B99C-3D62B45B743B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wrap="square" lIns="92208" tIns="46104" rIns="92208" bIns="461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A68EB11-6F7C-4387-93BE-602952939C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7843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0325" y="0"/>
            <a:ext cx="2962275" cy="498475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91B0E4-C4FC-4F45-A206-9129BE233F2B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9300"/>
            <a:ext cx="66500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8" tIns="46104" rIns="92208" bIns="4610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2625" y="4740275"/>
            <a:ext cx="5468938" cy="4491038"/>
          </a:xfrm>
          <a:prstGeom prst="rect">
            <a:avLst/>
          </a:prstGeom>
        </p:spPr>
        <p:txBody>
          <a:bodyPr vert="horz" lIns="92208" tIns="46104" rIns="92208" bIns="4610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0325" y="9478963"/>
            <a:ext cx="2962275" cy="498475"/>
          </a:xfrm>
          <a:prstGeom prst="rect">
            <a:avLst/>
          </a:prstGeom>
        </p:spPr>
        <p:txBody>
          <a:bodyPr vert="horz" wrap="square" lIns="92208" tIns="46104" rIns="92208" bIns="461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9E8442-9C78-436D-B2EB-42AFFEE728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6050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5060" name="Номер слайда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D60CDF-66D2-46FF-95E0-D5F1B2A071AC}" type="slidenum">
              <a:rPr lang="ru-RU" altLang="ru-RU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06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624E46-B2F4-4287-B7E4-4ED907008A65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636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2A349C-3595-4F31-9CBD-FC8A9D606A21}" type="slidenum">
              <a:rPr lang="ru-RU" altLang="ru-RU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788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4A60E1-E1D0-4C5B-9B6D-AD2264E4F610}" type="slidenum">
              <a:rPr lang="ru-RU" altLang="ru-RU">
                <a:latin typeface="Calibri" panose="020F0502020204030204" pitchFamily="34" charset="0"/>
              </a:rPr>
              <a:pPr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17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D92B82-231D-424C-8FBB-BC49CB563C59}" type="slidenum">
              <a:rPr lang="ru-RU" altLang="ru-RU">
                <a:latin typeface="Calibri" panose="020F0502020204030204" pitchFamily="34" charset="0"/>
              </a:rPr>
              <a:pPr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042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CA2C43-8AC2-4200-8D7E-CDD4063A1556}" type="slidenum">
              <a:rPr 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7</a:t>
            </a:fld>
            <a:endParaRPr 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70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3E756-0313-45D2-8B78-EAABB14B8677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B6AD-BDE3-4531-B461-807F6A679F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4530255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17753-5483-4C4D-B3FB-0460A0BC8A84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EC3FA-32A4-4627-941E-CF7585D412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5696168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6341-A6FE-461F-89C1-D520760BC46C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4DFE4-8B28-4FB1-915C-C7BABE90D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8002203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57A1-1D7A-4C49-B9CD-F601B5080AD6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1201-B0C2-41F9-A015-668CCAC9D4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1385047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F1D1D-F819-4226-8D5A-8A6903B1E648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AF029-10C0-46E1-A16C-1893CFAFA6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8735401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C5816-F1C3-49B6-9414-A80B6553BE47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B816-B65D-4F2E-9EA5-4430C4F106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299820"/>
      </p:ext>
    </p:extLst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40EAD-288D-48F6-AFC7-5A0A2D9A18B3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59AB5-541E-4249-9D62-25EF7E7789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1411846"/>
      </p:ext>
    </p:extLst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E45FB-9683-45C4-987E-A5F039B355FB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FA8E7-74F2-46CA-9D6C-4A739A0AD1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2056597"/>
      </p:ext>
    </p:extLst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62433-42C8-4BF1-9325-4F50CD5A44E2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9C81A-5C8D-4257-B597-FAD4E79E49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2144240"/>
      </p:ext>
    </p:extLst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BF4F7-0D53-48CC-8770-22530E017D48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DC50D-B63E-4F09-ACED-40E6548C0E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948605"/>
      </p:ext>
    </p:extLst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98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FB215-CDB4-4CD4-9566-C1D5D3B560B2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51FCA-A8ED-46AA-A7F4-8A2C05F634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83420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EEE0E-9AC2-4A04-860C-C5457F528902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8A1CF-51B3-4F3A-AA65-C91EC9C959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0398213"/>
      </p:ext>
    </p:extLst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DEDCC-6650-459A-8D7A-C31E069A8371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9C19-751C-4240-BE1F-039567A2BC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0228143"/>
      </p:ext>
    </p:extLst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16C0C-AE30-4396-B6E6-B9CDBDD4E86C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5EB9-75C2-4D92-9B6A-1CCA05C440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8765214"/>
      </p:ext>
    </p:extLst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8029-4713-44AB-AC2A-860AC204F2A6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3207E-136C-45B4-A6E5-E8065D2EDA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4167567"/>
      </p:ext>
    </p:extLst>
  </p:cSld>
  <p:clrMapOvr>
    <a:masterClrMapping/>
  </p:clrMapOvr>
  <p:transition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29A8-8A8A-407A-9E6F-72D773707317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CA24B-0CBA-4968-9527-BAD101C771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6976754"/>
      </p:ext>
    </p:extLst>
  </p:cSld>
  <p:clrMapOvr>
    <a:masterClrMapping/>
  </p:clrMapOvr>
  <p:transition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73849-4959-4E45-AD6E-DEB63AA65734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A6A76-AC39-4729-94C6-03540141DB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5390793"/>
      </p:ext>
    </p:extLst>
  </p:cSld>
  <p:clrMapOvr>
    <a:masterClrMapping/>
  </p:clrMapOvr>
  <p:transition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90" y="1282308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90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015A8-77B2-4898-8578-21147B2D114F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CE188-08F4-469C-B746-9B8A14AF85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6672650"/>
      </p:ext>
    </p:extLst>
  </p:cSld>
  <p:clrMapOvr>
    <a:masterClrMapping/>
  </p:clrMapOvr>
  <p:transition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8664-A745-420B-B431-52951F992AD7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F608-FFE0-40B8-9932-531CABBC8D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2908532"/>
      </p:ext>
    </p:extLst>
  </p:cSld>
  <p:clrMapOvr>
    <a:masterClrMapping/>
  </p:clrMapOvr>
  <p:transition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3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12782-72C7-4E88-B19B-0D3DCBBA35B5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CB0EE-7759-4994-B632-1B0673B342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0436395"/>
      </p:ext>
    </p:extLst>
  </p:cSld>
  <p:clrMapOvr>
    <a:masterClrMapping/>
  </p:clrMapOvr>
  <p:transition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9BE5-62FD-4D83-8693-D49979128A6B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1624-61A7-4E18-9534-69BE329B4A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5929396"/>
      </p:ext>
    </p:extLst>
  </p:cSld>
  <p:clrMapOvr>
    <a:masterClrMapping/>
  </p:clrMapOvr>
  <p:transition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E8CBE-6329-4DA4-8676-857F47614216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14B16-6760-4394-BD31-5BDBE72D5E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8187541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F6B5F-97B2-4754-8EC4-9174E71E4F94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ED7AC-3730-4DBC-83B9-C961894DBF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6131041"/>
      </p:ext>
    </p:extLst>
  </p:cSld>
  <p:clrMapOvr>
    <a:masterClrMapping/>
  </p:clrMapOvr>
  <p:transition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3" y="740573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4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7284-483E-4223-B9F1-891E6761499D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4B0B6-8693-43BF-B926-A651D348A5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9819041"/>
      </p:ext>
    </p:extLst>
  </p:cSld>
  <p:clrMapOvr>
    <a:masterClrMapping/>
  </p:clrMapOvr>
  <p:transition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3" y="740573"/>
            <a:ext cx="4629151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4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F8DD-E4DD-403B-A521-5AE9397DD1D4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3DAE1-24E3-4A23-897A-B4EED506E9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8027853"/>
      </p:ext>
    </p:extLst>
  </p:cSld>
  <p:clrMapOvr>
    <a:masterClrMapping/>
  </p:clrMapOvr>
  <p:transition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E6AB-7D82-4F30-90D2-96F861FD7A9E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0FBE5-2437-47E1-B8F4-1C3AE3EC6E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166176"/>
      </p:ext>
    </p:extLst>
  </p:cSld>
  <p:clrMapOvr>
    <a:masterClrMapping/>
  </p:clrMapOvr>
  <p:transition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273848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273848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B5C61-F759-4AFB-9C6F-6FC4EF791188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911C8-BFC1-420C-80A9-65667B0DC8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8304141"/>
      </p:ext>
    </p:extLst>
  </p:cSld>
  <p:clrMapOvr>
    <a:masterClrMapping/>
  </p:clrMapOvr>
  <p:transition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8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01E1B1-A119-4FBF-B13E-5AB6F271B0FA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CB679F7-AAA7-40CC-B20D-B3139DC36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2472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EFB403-4C2F-4E68-BA70-243E42416ECF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448608-A890-41B4-818A-342A73F4D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9053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36D830-0049-4BB9-9E0E-62F71A727C96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F2906C-FA24-4FEF-B3A1-1CD9E7160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2252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293A415-5732-4618-8CB5-32C67DC1F587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4B70774-9E6F-4660-83BF-7F8682E13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6157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0250F7E-35CD-4D96-B6BF-DBDFBC0087DB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F41359-3568-4025-A710-D013C2515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42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F31997-5AAE-4137-853E-267AFAE007F0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A5995C1-44E1-4FCE-A419-AE701CEFF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C3098-0854-4FB5-9D22-52632FD97833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854B1-D734-4902-91C6-63AAC8B134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8975607"/>
      </p:ext>
    </p:extLst>
  </p:cSld>
  <p:clrMapOvr>
    <a:masterClrMapping/>
  </p:clrMapOvr>
  <p:transition>
    <p:wip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2D58419-B1CD-44DD-B42F-A3E1D39C48EA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7FDD60B-A7D5-4841-8B4F-1615B3458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8546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CD24BE8-79A7-437F-860C-835346C4D3C8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FDAB601-0E06-4CEF-B40E-BFB1572C5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5003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924188-90E4-4FCA-A13A-177D6D769B38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2DFF191-CACE-44EE-8E2B-04EE7E062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2941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56ADF43-8192-4730-885E-CE10074A6515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798F43-3DFE-46BA-84C6-FA60626EB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535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87F921E-99AC-4C2E-89EE-2B442291B95B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92E3BD9-84A0-4C3C-BA22-0375FF2F1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0872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7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9C19096-539B-401D-8683-0EA4DFBA590F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FC0D4F9-E551-4295-867E-58CC3E762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5867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1D49C0E-9185-4A62-A409-05FC748ACFC6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5BD3550-82F8-4C72-977F-A0EF7CDEE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1144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80B6982-079B-4BEF-8A0C-C7FBA641AB52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8ED1E35-6F29-43A0-B37C-31FE67F8F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9245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8A948D2-A08B-4A8D-8C73-A710779CF71F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2974D43-B781-422A-AC99-3F90A9695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6934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A36FAA2-1EA6-4B9A-9A1B-D16233F25937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EB24658-7D72-4E12-BD12-FCA013C53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68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98005-2F36-4C97-B35F-3B3E9A3B9D49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8CF00-2359-4450-BBE3-F8856A112A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2318767"/>
      </p:ext>
    </p:extLst>
  </p:cSld>
  <p:clrMapOvr>
    <a:masterClrMapping/>
  </p:clrMapOvr>
  <p:transition>
    <p:wip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D6F6721-4BBC-4ED2-BE87-E83AB6433722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83547EB-5BFC-47EB-8CF6-A177B7F83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988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D92505B-884D-435B-A595-6F8F4B679A0D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17FEAF2-1945-4647-A93E-C680EDCD2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4368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E8F866E-2763-4639-AF59-226BE0C50CAB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195C022-9E16-4140-8DD7-04025407C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233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5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2BD36FC-2393-473A-9DAB-F2BFF2DB0C99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EF5DE71-DD4B-4B4C-B8AC-17C63205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0879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358BD36-664D-4945-AE04-9FB6B8F98DDF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70D56B0-9E5D-4EC6-B4D2-70C1BDC9B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5263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9FABE99-9929-47CE-BB5F-38E1F4039D03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9DAB936-8CD9-47DC-BAB9-5252CA58F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6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6AB2C-16BE-430A-A2F1-DC364D97D372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4D91-0C0A-43A8-8060-FF37155A7E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4204213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E2E1D-96B5-41EE-8AD4-32B9CC8FE43D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CFF7-3341-4F20-9662-E7DD4E6F94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192541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98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48A02-6B77-41A9-B99D-0B1DB49D5EF6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BEAFF-B83C-46DB-B2AE-97E9AD6E1A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6454577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9F35D-8ADC-4A73-8067-1C670921BE1E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48DF3-A216-46FF-A6A7-D3F0303BB8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8159760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64B943-3093-43C9-916D-0F0E98724B95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AAA311-1940-421A-AB22-4677B5750C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ransition>
    <p:wip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07378C-ECE9-45F3-A225-5E501EA1C9ED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4492B4B-1916-4EDF-ACEC-EDB9EF4F2C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ransition>
    <p:wip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BD128A-E877-4666-81A0-8ED7BAA60421}" type="datetime1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2C427FD-388B-43E4-93FC-78A80209D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ransition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421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421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421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421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fld id="{291ECE73-1758-43AB-8258-B72F83C0BA33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CAD3AF-EB98-4C14-ADF7-BF8ED31C1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B9E4477-47BC-4519-BF3A-B87167CE46D0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8AC5632-BBD2-4E40-A13F-46A4E4A09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755650" y="1995488"/>
            <a:ext cx="7886700" cy="99377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Всероссийские проверочные работы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908175" y="2338388"/>
            <a:ext cx="1079500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30625" y="1779588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08463" y="2041525"/>
            <a:ext cx="669925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150" y="1887538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450" y="1995488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16367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0975" y="0"/>
            <a:ext cx="9036050" cy="4619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>
                <a:solidFill>
                  <a:srgbClr val="2E3192"/>
                </a:solidFill>
                <a:latin typeface="Cambria" pitchFamily="18" charset="0"/>
                <a:cs typeface="Arial" charset="0"/>
              </a:rPr>
              <a:t>Всероссийские проверочные работы 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857356" y="857238"/>
          <a:ext cx="8172851" cy="1912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987675" y="2928940"/>
          <a:ext cx="5975945" cy="2214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6" name="Скругленный прямоугольник 15"/>
          <p:cNvSpPr/>
          <p:nvPr/>
        </p:nvSpPr>
        <p:spPr>
          <a:xfrm>
            <a:off x="250825" y="2149475"/>
            <a:ext cx="2449513" cy="2582863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>
                <a:solidFill>
                  <a:srgbClr val="2E3192"/>
                </a:solidFill>
                <a:latin typeface="Cambria" pitchFamily="18" charset="0"/>
              </a:rPr>
              <a:t>ФГБУ «ИМЦА» (ФГБУ «ФИОКО»):</a:t>
            </a:r>
          </a:p>
          <a:p>
            <a:pPr algn="ctr" eaLnBrk="1" hangingPunct="1">
              <a:defRPr/>
            </a:pPr>
            <a:endParaRPr lang="ru-RU" b="1">
              <a:solidFill>
                <a:srgbClr val="2E3192"/>
              </a:solidFill>
              <a:latin typeface="Cambria" pitchFamily="18" charset="0"/>
            </a:endParaRPr>
          </a:p>
          <a:p>
            <a:pPr eaLnBrk="1" hangingPunct="1">
              <a:defRPr/>
            </a:pPr>
            <a:r>
              <a:rPr lang="ru-RU" sz="1700" b="1">
                <a:solidFill>
                  <a:srgbClr val="2E3192"/>
                </a:solidFill>
                <a:latin typeface="Cambria" pitchFamily="18" charset="0"/>
              </a:rPr>
              <a:t>– организационное обеспечение </a:t>
            </a:r>
          </a:p>
          <a:p>
            <a:pPr eaLnBrk="1" hangingPunct="1">
              <a:defRPr/>
            </a:pPr>
            <a:r>
              <a:rPr lang="ru-RU" sz="1700" b="1">
                <a:solidFill>
                  <a:srgbClr val="2E3192"/>
                </a:solidFill>
                <a:latin typeface="Cambria" pitchFamily="18" charset="0"/>
              </a:rPr>
              <a:t>– консультационно-методическое сопровождение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6513" y="2195513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3338" y="2195513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20913" y="2052638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46513" y="2195513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20913" y="2052638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46087" name="Rectangle 1"/>
          <p:cNvSpPr>
            <a:spLocks noChangeArrowheads="1"/>
          </p:cNvSpPr>
          <p:nvPr/>
        </p:nvSpPr>
        <p:spPr bwMode="auto">
          <a:xfrm>
            <a:off x="3508375" y="1069975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19513" y="2292350"/>
            <a:ext cx="1400175" cy="8890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ВПР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613" y="1479550"/>
            <a:ext cx="3024187" cy="1385888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r" eaLnBrk="1" hangingPunct="1">
              <a:defRPr/>
            </a:pPr>
            <a:endParaRPr lang="ru-RU" sz="14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В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место КИМ – варианты проверочной работы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В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место демоверсии – образец проверочной работы</a:t>
            </a:r>
          </a:p>
          <a:p>
            <a:pPr algn="ctr" eaLnBrk="1" hangingPunct="1">
              <a:defRPr/>
            </a:pPr>
            <a:endParaRPr lang="ru-RU" sz="1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800" y="2995613"/>
            <a:ext cx="3028950" cy="98425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Р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усский язык 4 класс – </a:t>
            </a:r>
            <a:br>
              <a:rPr lang="ru-RU" sz="1400" dirty="0">
                <a:solidFill>
                  <a:srgbClr val="2E3192"/>
                </a:solidFill>
                <a:latin typeface="Cambria" pitchFamily="18" charset="0"/>
              </a:rPr>
            </a:b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на основе диктанта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О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ценка предметных результатов в соответствии с ФГОС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95963" y="3652838"/>
            <a:ext cx="3071812" cy="1150937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Оценивание работ на основе стандартизированных критериев, интеграция проекта с системой повышения квалификации в вопросах оценивания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95963" y="2608263"/>
            <a:ext cx="3071812" cy="936625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Использование банков заданий, построенных с учетом опыта российских и международных оценочных процедур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800" y="4084638"/>
            <a:ext cx="3071813" cy="714375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Предоставление школам единых вариантов и критериев оценивания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95963" y="1325563"/>
            <a:ext cx="3078162" cy="117475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Д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оступность для всех школ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В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озможность провести на уровне региона. </a:t>
            </a: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В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озможность получить сводные результаты на федеральном уровне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5302250" y="2452688"/>
            <a:ext cx="331788" cy="576262"/>
          </a:xfrm>
          <a:prstGeom prst="rightArrow">
            <a:avLst/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16200000">
            <a:off x="4262438" y="1631950"/>
            <a:ext cx="331787" cy="576263"/>
          </a:xfrm>
          <a:prstGeom prst="rightArrow">
            <a:avLst/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4264025" y="3267076"/>
            <a:ext cx="331787" cy="576262"/>
          </a:xfrm>
          <a:prstGeom prst="rightArrow">
            <a:avLst/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10800000">
            <a:off x="3206750" y="2452688"/>
            <a:ext cx="330200" cy="576262"/>
          </a:xfrm>
          <a:prstGeom prst="rightArrow">
            <a:avLst/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73213" y="325438"/>
            <a:ext cx="7281862" cy="896937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Совершенствование механизмов развития общероссийской системы оценки качества образования путём построения системы взаимосвязанных исследовательских и диагностических процедур на разных уровнях системы образования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24075" y="206375"/>
            <a:ext cx="4995863" cy="3968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Организация проведения ВПР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574006" y="84355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24075" y="206375"/>
            <a:ext cx="4995863" cy="4000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2E3192"/>
                </a:solidFill>
                <a:latin typeface="Cambria" pitchFamily="18" charset="0"/>
              </a:rPr>
              <a:t>Модель проведение ВПР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5588" y="881063"/>
          <a:ext cx="5400675" cy="308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504"/>
                <a:gridCol w="1368171"/>
              </a:tblGrid>
              <a:tr h="3458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Этап</a:t>
                      </a:r>
                      <a:endParaRPr lang="ru-RU" sz="140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Модель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</a:tr>
              <a:tr h="3048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Сбор базы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ОО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</a:tr>
              <a:tr h="3048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Направление заказа через личный кабинет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ОО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</a:tr>
              <a:tr h="3048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Генерация КИМ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Авто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</a:tr>
              <a:tr h="3048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Тиражирование КИМ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ОО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</a:tr>
              <a:tr h="3048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Сканирование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</a:tr>
              <a:tr h="3048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Заполнение электронного бланка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ОО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</a:tr>
              <a:tr h="3048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Проверка частей</a:t>
                      </a:r>
                      <a:r>
                        <a:rPr lang="ru-RU" sz="1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 С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ОО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</a:tr>
              <a:tr h="3048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Обработка частей А и 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Авто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</a:tr>
              <a:tr h="3048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Формирование статистических</a:t>
                      </a:r>
                      <a:r>
                        <a:rPr lang="ru-RU" sz="1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 форм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Авто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91441" marR="91441" marT="45724" marB="45724"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5365750" y="1309688"/>
            <a:ext cx="3455988" cy="378301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Cambria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556375" y="1836738"/>
            <a:ext cx="863600" cy="27162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Cambr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403975" y="1909763"/>
            <a:ext cx="863600" cy="27162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48400" y="1987550"/>
            <a:ext cx="863600" cy="27162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9613" y="123825"/>
            <a:ext cx="7056437" cy="64611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Схематичная Модель </a:t>
            </a:r>
          </a:p>
          <a:p>
            <a:pPr algn="ctr" eaLnBrk="1" hangingPunct="1">
              <a:defRPr/>
            </a:pP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проведение ВПР в образовательной организации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8313" y="1457325"/>
            <a:ext cx="3289300" cy="35242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313" y="1457325"/>
            <a:ext cx="3289300" cy="3683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Cambria" pitchFamily="18" charset="0"/>
              </a:rPr>
              <a:t>ОО</a:t>
            </a:r>
          </a:p>
        </p:txBody>
      </p:sp>
      <p:sp>
        <p:nvSpPr>
          <p:cNvPr id="52233" name="TextBox 18"/>
          <p:cNvSpPr txBox="1">
            <a:spLocks noChangeArrowheads="1"/>
          </p:cNvSpPr>
          <p:nvPr/>
        </p:nvSpPr>
        <p:spPr bwMode="auto">
          <a:xfrm>
            <a:off x="468313" y="2082800"/>
            <a:ext cx="3287712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Aft>
                <a:spcPts val="1200"/>
              </a:spcAft>
            </a:pPr>
            <a:r>
              <a:rPr lang="ru-RU" altLang="ru-RU" sz="900">
                <a:latin typeface="Cambria" panose="02040503050406030204" pitchFamily="18" charset="0"/>
              </a:rPr>
              <a:t> </a:t>
            </a:r>
          </a:p>
          <a:p>
            <a:pPr algn="r">
              <a:spcAft>
                <a:spcPts val="600"/>
              </a:spcAft>
            </a:pPr>
            <a:r>
              <a:rPr lang="ru-RU" altLang="ru-RU" sz="1200">
                <a:latin typeface="Cambria" panose="02040503050406030204" pitchFamily="18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ru-RU" altLang="ru-RU" sz="1200">
                <a:latin typeface="Cambria" panose="02040503050406030204" pitchFamily="18" charset="0"/>
              </a:rPr>
              <a:t>3. Проведение ВПР в ОО</a:t>
            </a:r>
          </a:p>
          <a:p>
            <a:pPr>
              <a:spcAft>
                <a:spcPts val="600"/>
              </a:spcAft>
            </a:pPr>
            <a:r>
              <a:rPr lang="ru-RU" altLang="ru-RU" sz="1200">
                <a:latin typeface="Cambria" panose="02040503050406030204" pitchFamily="18" charset="0"/>
              </a:rPr>
              <a:t>4. Проверка части С </a:t>
            </a:r>
          </a:p>
          <a:p>
            <a:pPr>
              <a:spcAft>
                <a:spcPts val="600"/>
              </a:spcAft>
            </a:pPr>
            <a:r>
              <a:rPr lang="ru-RU" altLang="ru-RU" sz="1200">
                <a:latin typeface="Cambria" panose="02040503050406030204" pitchFamily="18" charset="0"/>
              </a:rPr>
              <a:t>5. Заполнение электронного файла </a:t>
            </a:r>
          </a:p>
          <a:p>
            <a:pPr>
              <a:spcAft>
                <a:spcPts val="600"/>
              </a:spcAft>
            </a:pPr>
            <a:r>
              <a:rPr lang="ru-RU" altLang="ru-RU" sz="1200">
                <a:latin typeface="Cambria" panose="02040503050406030204" pitchFamily="18" charset="0"/>
              </a:rPr>
              <a:t>(ответы обучающихся на А и В, оценки за С)</a:t>
            </a:r>
          </a:p>
          <a:p>
            <a:pPr algn="r">
              <a:spcAft>
                <a:spcPts val="1200"/>
              </a:spcAft>
            </a:pPr>
            <a:r>
              <a:rPr lang="ru-RU" altLang="ru-RU" sz="1200">
                <a:latin typeface="Cambria" panose="02040503050406030204" pitchFamily="18" charset="0"/>
              </a:rPr>
              <a:t> </a:t>
            </a:r>
          </a:p>
          <a:p>
            <a:pPr algn="r">
              <a:spcAft>
                <a:spcPts val="600"/>
              </a:spcAft>
            </a:pPr>
            <a:r>
              <a:rPr lang="ru-RU" altLang="ru-RU" sz="1200">
                <a:latin typeface="Cambria" panose="02040503050406030204" pitchFamily="18" charset="0"/>
              </a:rPr>
              <a:t>  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708400" y="1779588"/>
            <a:ext cx="2808288" cy="44132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Cambria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10800000">
            <a:off x="3665538" y="2139950"/>
            <a:ext cx="2808287" cy="44132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Cambria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3708400" y="3795713"/>
            <a:ext cx="2808288" cy="43973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Cambria" pitchFamily="18" charset="0"/>
            </a:endParaRPr>
          </a:p>
        </p:txBody>
      </p:sp>
      <p:sp>
        <p:nvSpPr>
          <p:cNvPr id="52237" name="TextBox 7"/>
          <p:cNvSpPr txBox="1">
            <a:spLocks noChangeArrowheads="1"/>
          </p:cNvSpPr>
          <p:nvPr/>
        </p:nvSpPr>
        <p:spPr bwMode="auto">
          <a:xfrm>
            <a:off x="3898900" y="1849438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>
                <a:latin typeface="Cambria" panose="02040503050406030204" pitchFamily="18" charset="0"/>
              </a:rPr>
              <a:t>1. Дата, количество, предмет</a:t>
            </a:r>
          </a:p>
        </p:txBody>
      </p:sp>
      <p:sp>
        <p:nvSpPr>
          <p:cNvPr id="52238" name="TextBox 23"/>
          <p:cNvSpPr txBox="1">
            <a:spLocks noChangeArrowheads="1"/>
          </p:cNvSpPr>
          <p:nvPr/>
        </p:nvSpPr>
        <p:spPr bwMode="auto">
          <a:xfrm>
            <a:off x="3941763" y="2220913"/>
            <a:ext cx="2736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>
                <a:latin typeface="Cambria" panose="02040503050406030204" pitchFamily="18" charset="0"/>
              </a:rPr>
              <a:t>2. КИМ, электронный бланк</a:t>
            </a:r>
          </a:p>
        </p:txBody>
      </p:sp>
      <p:sp>
        <p:nvSpPr>
          <p:cNvPr id="52239" name="TextBox 24"/>
          <p:cNvSpPr txBox="1">
            <a:spLocks noChangeArrowheads="1"/>
          </p:cNvSpPr>
          <p:nvPr/>
        </p:nvSpPr>
        <p:spPr bwMode="auto">
          <a:xfrm>
            <a:off x="3805238" y="3859213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>
                <a:latin typeface="Cambria" panose="02040503050406030204" pitchFamily="18" charset="0"/>
              </a:rPr>
              <a:t>6. Заполненный электронный файл</a:t>
            </a:r>
          </a:p>
        </p:txBody>
      </p:sp>
      <p:sp>
        <p:nvSpPr>
          <p:cNvPr id="26" name="Стрелка вправо 25"/>
          <p:cNvSpPr/>
          <p:nvPr/>
        </p:nvSpPr>
        <p:spPr>
          <a:xfrm rot="10800000">
            <a:off x="3708400" y="4144963"/>
            <a:ext cx="2808288" cy="44132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Cambria" pitchFamily="18" charset="0"/>
            </a:endParaRPr>
          </a:p>
        </p:txBody>
      </p:sp>
      <p:sp>
        <p:nvSpPr>
          <p:cNvPr id="52241" name="TextBox 26"/>
          <p:cNvSpPr txBox="1">
            <a:spLocks noChangeArrowheads="1"/>
          </p:cNvSpPr>
          <p:nvPr/>
        </p:nvSpPr>
        <p:spPr bwMode="auto">
          <a:xfrm>
            <a:off x="3898900" y="4237038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>
                <a:latin typeface="Cambria" panose="02040503050406030204" pitchFamily="18" charset="0"/>
              </a:rPr>
              <a:t>7. Результаты, статистика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45225" y="2643188"/>
            <a:ext cx="865188" cy="646112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latin typeface="Cambria" pitchFamily="18" charset="0"/>
              </a:rPr>
              <a:t>Личный кабинет ОО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78700" y="1949450"/>
            <a:ext cx="1296988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Облачный сервис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141788" y="779463"/>
            <a:ext cx="1852612" cy="7842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Cambr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41788" y="779463"/>
            <a:ext cx="1852612" cy="369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Cambria" pitchFamily="18" charset="0"/>
              </a:rPr>
              <a:t>ОИВ</a:t>
            </a:r>
          </a:p>
        </p:txBody>
      </p:sp>
      <p:sp>
        <p:nvSpPr>
          <p:cNvPr id="52246" name="TextBox 37"/>
          <p:cNvSpPr txBox="1">
            <a:spLocks noChangeArrowheads="1"/>
          </p:cNvSpPr>
          <p:nvPr/>
        </p:nvSpPr>
        <p:spPr bwMode="auto">
          <a:xfrm>
            <a:off x="4156075" y="1152525"/>
            <a:ext cx="1844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>
                <a:latin typeface="Cambria" panose="02040503050406030204" pitchFamily="18" charset="0"/>
              </a:rPr>
              <a:t>Координация и мониторинг</a:t>
            </a:r>
          </a:p>
        </p:txBody>
      </p:sp>
      <p:sp>
        <p:nvSpPr>
          <p:cNvPr id="28" name="Стрелка углом 27"/>
          <p:cNvSpPr/>
          <p:nvPr/>
        </p:nvSpPr>
        <p:spPr>
          <a:xfrm rot="5400000">
            <a:off x="5927725" y="1006476"/>
            <a:ext cx="1100137" cy="938212"/>
          </a:xfrm>
          <a:prstGeom prst="bentArrow">
            <a:avLst>
              <a:gd name="adj1" fmla="val 16339"/>
              <a:gd name="adj2" fmla="val 17362"/>
              <a:gd name="adj3" fmla="val 24364"/>
              <a:gd name="adj4" fmla="val 4375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5" name="Стрелка углом 24"/>
          <p:cNvSpPr/>
          <p:nvPr/>
        </p:nvSpPr>
        <p:spPr>
          <a:xfrm rot="5400000" flipV="1">
            <a:off x="3070226" y="373062"/>
            <a:ext cx="500062" cy="1668463"/>
          </a:xfrm>
          <a:prstGeom prst="bentArrow">
            <a:avLst>
              <a:gd name="adj1" fmla="val 25000"/>
              <a:gd name="adj2" fmla="val 24243"/>
              <a:gd name="adj3" fmla="val 25000"/>
              <a:gd name="adj4" fmla="val 3996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187450" y="1995488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7813" y="123825"/>
            <a:ext cx="7488237" cy="4460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300" b="1" dirty="0">
                <a:solidFill>
                  <a:srgbClr val="2E3192"/>
                </a:solidFill>
                <a:latin typeface="Cambria" pitchFamily="18" charset="0"/>
              </a:rPr>
              <a:t>Объективность проведения оценочных процедур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1527563" y="483518"/>
          <a:ext cx="697792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56325" name="Группа 4"/>
          <p:cNvGrpSpPr>
            <a:grpSpLocks/>
          </p:cNvGrpSpPr>
          <p:nvPr/>
        </p:nvGrpSpPr>
        <p:grpSpPr bwMode="auto">
          <a:xfrm>
            <a:off x="1552575" y="3875088"/>
            <a:ext cx="6978650" cy="1081087"/>
            <a:chOff x="0" y="2975248"/>
            <a:chExt cx="6977920" cy="912647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3118644"/>
              <a:ext cx="6977920" cy="76925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69843" y="2975248"/>
              <a:ext cx="6884268" cy="7223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0490" tIns="110490" rIns="110490" bIns="110490" spcCol="1270" anchor="ctr"/>
            <a:lstStyle/>
            <a:p>
              <a:pPr algn="ctr" eaLnBrk="1" hangingPunct="1">
                <a:defRPr/>
              </a:pPr>
              <a:endParaRPr lang="ru-RU" sz="2900" dirty="0">
                <a:solidFill>
                  <a:srgbClr val="FF0000"/>
                </a:solidFill>
                <a:latin typeface="Cambria" panose="02040503050406030204" pitchFamily="18" charset="0"/>
              </a:endParaRPr>
            </a:p>
            <a:p>
              <a:pPr algn="ctr" eaLnBrk="1" hangingPunct="1">
                <a:defRPr/>
              </a:pPr>
              <a:r>
                <a:rPr lang="ru-RU" sz="2900" dirty="0">
                  <a:solidFill>
                    <a:srgbClr val="FF0000"/>
                  </a:solidFill>
                  <a:latin typeface="Cambria" panose="02040503050406030204" pitchFamily="18" charset="0"/>
                </a:rPr>
                <a:t>5. </a:t>
              </a:r>
              <a:r>
                <a:rPr lang="ru-RU" sz="2400" b="1" dirty="0">
                  <a:solidFill>
                    <a:srgbClr val="2E3192"/>
                  </a:solidFill>
                  <a:latin typeface="Cambria" panose="02040503050406030204" pitchFamily="18" charset="0"/>
                  <a:ea typeface="Calibri"/>
                  <a:cs typeface="Times New Roman"/>
                </a:rPr>
                <a:t>Исследование профессиональных компетенций учителей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ОО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РОО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6661</TotalTime>
  <Words>314</Words>
  <Application>Microsoft Office PowerPoint</Application>
  <PresentationFormat>Экран (16:9)</PresentationFormat>
  <Paragraphs>85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Times New Roman</vt:lpstr>
      <vt:lpstr>РОООН</vt:lpstr>
      <vt:lpstr>1_РОООН</vt:lpstr>
      <vt:lpstr>Тема Office</vt:lpstr>
      <vt:lpstr>14_Тема Office</vt:lpstr>
      <vt:lpstr>3_Тема Office</vt:lpstr>
      <vt:lpstr>Всероссийские проверочные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danilov@halfbudget.com</dc:creator>
  <cp:lastModifiedBy>Гульмира А. Зияева</cp:lastModifiedBy>
  <cp:revision>528</cp:revision>
  <cp:lastPrinted>2015-09-21T17:59:21Z</cp:lastPrinted>
  <dcterms:created xsi:type="dcterms:W3CDTF">2013-10-28T02:04:26Z</dcterms:created>
  <dcterms:modified xsi:type="dcterms:W3CDTF">2016-03-18T07:27:32Z</dcterms:modified>
</cp:coreProperties>
</file>